
<file path=[Content_Types].xml><?xml version="1.0" encoding="utf-8"?>
<Types xmlns="http://schemas.openxmlformats.org/package/2006/content-types">
  <Override PartName="/customXml/itemProps3.xml" ContentType="application/vnd.openxmlformats-officedocument.customXmlProperties+xml"/>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presentation.xml" ContentType="application/vnd.ms-powerpoint.presentation.macroEnabled.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docProps/custom.xml" ContentType="application/vnd.openxmlformats-officedocument.custom-properties+xml"/>
  <Override PartName="/ppt/commentAuthors.xml" ContentType="application/vnd.openxmlformats-officedocument.presentationml.commentAuthors+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customXml/itemProps2.xml" ContentType="application/vnd.openxmlformats-officedocument.customXml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Default Extension="bin" ContentType="application/vnd.ms-office.vbaProject"/>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72" r:id="rId4"/>
  </p:sldMasterIdLst>
  <p:notesMasterIdLst>
    <p:notesMasterId r:id="rId18"/>
  </p:notesMasterIdLst>
  <p:handoutMasterIdLst>
    <p:handoutMasterId r:id="rId19"/>
  </p:handoutMasterIdLst>
  <p:sldIdLst>
    <p:sldId id="274" r:id="rId5"/>
    <p:sldId id="275" r:id="rId6"/>
    <p:sldId id="276" r:id="rId7"/>
    <p:sldId id="277" r:id="rId8"/>
    <p:sldId id="278" r:id="rId9"/>
    <p:sldId id="279" r:id="rId10"/>
    <p:sldId id="280" r:id="rId11"/>
    <p:sldId id="281" r:id="rId12"/>
    <p:sldId id="282" r:id="rId13"/>
    <p:sldId id="283" r:id="rId14"/>
    <p:sldId id="284" r:id="rId15"/>
    <p:sldId id="285" r:id="rId16"/>
    <p:sldId id="286" r:id="rId17"/>
  </p:sldIdLst>
  <p:sldSz cx="12192000" cy="6858000"/>
  <p:notesSz cx="6858000" cy="9144000"/>
  <p:defaultTextStyle>
    <a:defPPr rtl="0">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 uri="{2D200454-40CA-4A62-9FC3-DE9A4176ACB9}">
      <p15:notesGuideLst xmlns=""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ore"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000000"/>
    <a:srgbClr val="037BF3"/>
    <a:srgbClr val="FFFFFF"/>
    <a:srgbClr val="FAB900"/>
    <a:srgbClr val="595959"/>
  </p:clrMru>
  <p:extLst>
    <p:ext uri="{E76CE94A-603C-4142-B9EB-6D1370010A27}">
      <p14:discardImageEditData xmlns="" xmlns:p14="http://schemas.microsoft.com/office/powerpoint/2010/main" val="0"/>
    </p:ext>
    <p:ext uri="{D31A062A-798A-4329-ABDD-BBA856620510}">
      <p14:defaultImageDpi xmlns="" xmlns:p14="http://schemas.microsoft.com/office/powerpoint/2010/main" val="15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37CE84F3-28C3-443E-9E96-99CF82512B78}">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37CE84F3-28C3-443E-9E96-99CF82512B78}" styleName="Dark Style 1 - Accent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1369" autoAdjust="0"/>
    <p:restoredTop sz="90189" autoAdjust="0"/>
  </p:normalViewPr>
  <p:slideViewPr>
    <p:cSldViewPr snapToGrid="0">
      <p:cViewPr varScale="1">
        <p:scale>
          <a:sx n="104" d="100"/>
          <a:sy n="104" d="100"/>
        </p:scale>
        <p:origin x="-588" y="-96"/>
      </p:cViewPr>
      <p:guideLst>
        <p:guide orient="horz" pos="2160"/>
        <p:guide pos="3840"/>
      </p:guideLst>
    </p:cSldViewPr>
  </p:slideViewPr>
  <p:notesTextViewPr>
    <p:cViewPr>
      <p:scale>
        <a:sx n="1" d="1"/>
        <a:sy n="1" d="1"/>
      </p:scale>
      <p:origin x="0" y="0"/>
    </p:cViewPr>
  </p:notesTextViewPr>
  <p:notesViewPr>
    <p:cSldViewPr snapToGrid="0">
      <p:cViewPr varScale="1">
        <p:scale>
          <a:sx n="76" d="100"/>
          <a:sy n="76" d="100"/>
        </p:scale>
        <p:origin x="3966" y="108"/>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06/relationships/vbaProject" Target="vbaProject.bin"/><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a:extLst>
              <a:ext uri="{FF2B5EF4-FFF2-40B4-BE49-F238E27FC236}">
                <a16:creationId xmlns="" xmlns:a16="http://schemas.microsoft.com/office/drawing/2014/main" id="{D307674E-3F0D-4F9B-8D5C-2785DA1E2AF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it-IT"/>
          </a:p>
        </p:txBody>
      </p:sp>
      <p:sp>
        <p:nvSpPr>
          <p:cNvPr id="3" name="Segnaposto data 2">
            <a:extLst>
              <a:ext uri="{FF2B5EF4-FFF2-40B4-BE49-F238E27FC236}">
                <a16:creationId xmlns="" xmlns:a16="http://schemas.microsoft.com/office/drawing/2014/main" id="{05EAB3D1-74A8-45AE-8413-9B012F2797D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22E91B03-24E3-43EE-8BD0-35AFAF7001A9}" type="datetime1">
              <a:rPr lang="it-IT" smtClean="0"/>
              <a:pPr rtl="0"/>
              <a:t>22/09/2019</a:t>
            </a:fld>
            <a:endParaRPr lang="it-IT" dirty="0"/>
          </a:p>
        </p:txBody>
      </p:sp>
      <p:sp>
        <p:nvSpPr>
          <p:cNvPr id="4" name="Segnaposto piè di pagina 3">
            <a:extLst>
              <a:ext uri="{FF2B5EF4-FFF2-40B4-BE49-F238E27FC236}">
                <a16:creationId xmlns="" xmlns:a16="http://schemas.microsoft.com/office/drawing/2014/main" id="{48A9AB1E-7BD6-4E4D-95B1-A0289BE03A2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it-IT"/>
          </a:p>
        </p:txBody>
      </p:sp>
      <p:sp>
        <p:nvSpPr>
          <p:cNvPr id="5" name="Segnaposto numero diapositiva 4">
            <a:extLst>
              <a:ext uri="{FF2B5EF4-FFF2-40B4-BE49-F238E27FC236}">
                <a16:creationId xmlns="" xmlns:a16="http://schemas.microsoft.com/office/drawing/2014/main" id="{F63E539E-AF9E-42F4-8757-BA7E826CF64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57A3A8-0DAF-4370-8B2E-3B0CEF8CA37D}" type="slidenum">
              <a:rPr lang="it-IT" smtClean="0"/>
              <a:pPr rtl="0"/>
              <a:t>‹N›</a:t>
            </a:fld>
            <a:endParaRPr lang="it-IT"/>
          </a:p>
        </p:txBody>
      </p:sp>
    </p:spTree>
    <p:extLst>
      <p:ext uri="{BB962C8B-B14F-4D97-AF65-F5344CB8AC3E}">
        <p14:creationId xmlns="" xmlns:p14="http://schemas.microsoft.com/office/powerpoint/2010/main" val="382984185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it-IT" noProof="0"/>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184EBDB-E2BB-460B-BE92-8B791CD3F1A2}" type="datetime1">
              <a:rPr lang="it-IT" smtClean="0"/>
              <a:pPr/>
              <a:t>22/09/2019</a:t>
            </a:fld>
            <a:endParaRPr lang="it-IT" dirty="0"/>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it-IT" noProof="0"/>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it-IT" noProof="0"/>
              <a:t>Modifica gli stili del testo dello schema</a:t>
            </a:r>
          </a:p>
          <a:p>
            <a:pPr lvl="1" rtl="0"/>
            <a:r>
              <a:rPr lang="it-IT" noProof="0"/>
              <a:t>Secondo livello</a:t>
            </a:r>
          </a:p>
          <a:p>
            <a:pPr lvl="2" rtl="0"/>
            <a:r>
              <a:rPr lang="it-IT" noProof="0"/>
              <a:t>Terzo livello</a:t>
            </a:r>
          </a:p>
          <a:p>
            <a:pPr lvl="3" rtl="0"/>
            <a:r>
              <a:rPr lang="it-IT" noProof="0"/>
              <a:t>Quarto livello</a:t>
            </a:r>
          </a:p>
          <a:p>
            <a:pPr lvl="4" rtl="0"/>
            <a:r>
              <a:rPr lang="it-IT" noProof="0"/>
              <a:t>Quinto livello</a:t>
            </a:r>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it-IT" noProof="0"/>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75F972E0-5198-46C6-8EFE-44A646AD96EF}" type="slidenum">
              <a:rPr lang="it-IT" noProof="0" smtClean="0"/>
              <a:pPr rtl="0"/>
              <a:t>‹N›</a:t>
            </a:fld>
            <a:endParaRPr lang="it-IT" noProof="0"/>
          </a:p>
        </p:txBody>
      </p:sp>
    </p:spTree>
    <p:extLst>
      <p:ext uri="{BB962C8B-B14F-4D97-AF65-F5344CB8AC3E}">
        <p14:creationId xmlns="" xmlns:p14="http://schemas.microsoft.com/office/powerpoint/2010/main" val="29356914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rtlCol="0"/>
          <a:lstStyle/>
          <a:p>
            <a:pPr rtl="0"/>
            <a:r>
              <a:rPr lang="it-IT" dirty="0"/>
              <a:t>{LEGGI=Ciao ragazzi! Oggi impareremo a conoscere l’UNESCO e i maggiori siti Lombardi da esso riconosciuti.}</a:t>
            </a:r>
          </a:p>
        </p:txBody>
      </p:sp>
      <p:sp>
        <p:nvSpPr>
          <p:cNvPr id="4" name="Segnaposto numero diapositiva 3"/>
          <p:cNvSpPr>
            <a:spLocks noGrp="1"/>
          </p:cNvSpPr>
          <p:nvPr>
            <p:ph type="sldNum" sz="quarter" idx="10"/>
          </p:nvPr>
        </p:nvSpPr>
        <p:spPr/>
        <p:txBody>
          <a:bodyPr rtlCol="0"/>
          <a:lstStyle/>
          <a:p>
            <a:pPr rtl="0"/>
            <a:fld id="{75F972E0-5198-46C6-8EFE-44A646AD96EF}" type="slidenum">
              <a:rPr lang="it-IT" smtClean="0"/>
              <a:pPr rtl="0"/>
              <a:t>1</a:t>
            </a:fld>
            <a:endParaRPr lang="it-IT"/>
          </a:p>
        </p:txBody>
      </p:sp>
    </p:spTree>
    <p:extLst>
      <p:ext uri="{BB962C8B-B14F-4D97-AF65-F5344CB8AC3E}">
        <p14:creationId xmlns="" xmlns:p14="http://schemas.microsoft.com/office/powerpoint/2010/main" val="16443456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rtlCol="0"/>
          <a:lstStyle/>
          <a:p>
            <a:pPr rtl="0"/>
            <a:r>
              <a:rPr lang="it-IT" dirty="0"/>
              <a:t>{LEGGI=Cerchiamo di campire insieme perché nasce l’UNESCO.}</a:t>
            </a:r>
          </a:p>
        </p:txBody>
      </p:sp>
      <p:sp>
        <p:nvSpPr>
          <p:cNvPr id="4" name="Segnaposto numero diapositiva 3"/>
          <p:cNvSpPr>
            <a:spLocks noGrp="1"/>
          </p:cNvSpPr>
          <p:nvPr>
            <p:ph type="sldNum" sz="quarter" idx="10"/>
          </p:nvPr>
        </p:nvSpPr>
        <p:spPr/>
        <p:txBody>
          <a:bodyPr rtlCol="0"/>
          <a:lstStyle/>
          <a:p>
            <a:pPr rtl="0"/>
            <a:fld id="{75F972E0-5198-46C6-8EFE-44A646AD96EF}" type="slidenum">
              <a:rPr lang="it-IT" smtClean="0"/>
              <a:pPr rtl="0"/>
              <a:t>2</a:t>
            </a:fld>
            <a:endParaRPr lang="it-IT"/>
          </a:p>
        </p:txBody>
      </p:sp>
    </p:spTree>
    <p:extLst>
      <p:ext uri="{BB962C8B-B14F-4D97-AF65-F5344CB8AC3E}">
        <p14:creationId xmlns="" xmlns:p14="http://schemas.microsoft.com/office/powerpoint/2010/main" val="15579039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rtlCol="0"/>
          <a:lstStyle/>
          <a:p>
            <a:pPr rtl="0"/>
            <a:endParaRPr lang="it-IT" dirty="0"/>
          </a:p>
        </p:txBody>
      </p:sp>
      <p:sp>
        <p:nvSpPr>
          <p:cNvPr id="4" name="Segnaposto numero diapositiva 3"/>
          <p:cNvSpPr>
            <a:spLocks noGrp="1"/>
          </p:cNvSpPr>
          <p:nvPr>
            <p:ph type="sldNum" sz="quarter" idx="10"/>
          </p:nvPr>
        </p:nvSpPr>
        <p:spPr/>
        <p:txBody>
          <a:bodyPr rtlCol="0"/>
          <a:lstStyle/>
          <a:p>
            <a:pPr rtl="0"/>
            <a:fld id="{75F972E0-5198-46C6-8EFE-44A646AD96EF}" type="slidenum">
              <a:rPr lang="it-IT" smtClean="0"/>
              <a:pPr rtl="0"/>
              <a:t>3</a:t>
            </a:fld>
            <a:endParaRPr lang="it-IT"/>
          </a:p>
        </p:txBody>
      </p:sp>
    </p:spTree>
    <p:extLst>
      <p:ext uri="{BB962C8B-B14F-4D97-AF65-F5344CB8AC3E}">
        <p14:creationId xmlns="" xmlns:p14="http://schemas.microsoft.com/office/powerpoint/2010/main" val="4157761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rtlCol="0"/>
          <a:lstStyle/>
          <a:p>
            <a:pPr rtl="0"/>
            <a:endParaRPr lang="it-IT" dirty="0"/>
          </a:p>
        </p:txBody>
      </p:sp>
      <p:sp>
        <p:nvSpPr>
          <p:cNvPr id="4" name="Segnaposto numero diapositiva 3"/>
          <p:cNvSpPr>
            <a:spLocks noGrp="1"/>
          </p:cNvSpPr>
          <p:nvPr>
            <p:ph type="sldNum" sz="quarter" idx="10"/>
          </p:nvPr>
        </p:nvSpPr>
        <p:spPr/>
        <p:txBody>
          <a:bodyPr rtlCol="0"/>
          <a:lstStyle/>
          <a:p>
            <a:pPr rtl="0"/>
            <a:fld id="{75F972E0-5198-46C6-8EFE-44A646AD96EF}" type="slidenum">
              <a:rPr lang="it-IT" smtClean="0"/>
              <a:pPr rtl="0"/>
              <a:t>4</a:t>
            </a:fld>
            <a:endParaRPr lang="it-IT"/>
          </a:p>
        </p:txBody>
      </p:sp>
    </p:spTree>
    <p:extLst>
      <p:ext uri="{BB962C8B-B14F-4D97-AF65-F5344CB8AC3E}">
        <p14:creationId xmlns="" xmlns:p14="http://schemas.microsoft.com/office/powerpoint/2010/main" val="19869783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rtlCol="0"/>
          <a:lstStyle/>
          <a:p>
            <a:pPr rtl="0"/>
            <a:endParaRPr lang="it-IT" dirty="0"/>
          </a:p>
        </p:txBody>
      </p:sp>
      <p:sp>
        <p:nvSpPr>
          <p:cNvPr id="4" name="Segnaposto numero diapositiva 3"/>
          <p:cNvSpPr>
            <a:spLocks noGrp="1"/>
          </p:cNvSpPr>
          <p:nvPr>
            <p:ph type="sldNum" sz="quarter" idx="10"/>
          </p:nvPr>
        </p:nvSpPr>
        <p:spPr/>
        <p:txBody>
          <a:bodyPr rtlCol="0"/>
          <a:lstStyle/>
          <a:p>
            <a:pPr rtl="0"/>
            <a:fld id="{75F972E0-5198-46C6-8EFE-44A646AD96EF}" type="slidenum">
              <a:rPr lang="it-IT" smtClean="0"/>
              <a:pPr rtl="0"/>
              <a:t>5</a:t>
            </a:fld>
            <a:endParaRPr lang="it-IT"/>
          </a:p>
        </p:txBody>
      </p:sp>
    </p:spTree>
    <p:extLst>
      <p:ext uri="{BB962C8B-B14F-4D97-AF65-F5344CB8AC3E}">
        <p14:creationId xmlns="" xmlns:p14="http://schemas.microsoft.com/office/powerpoint/2010/main" val="13057571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rtlCol="0"/>
          <a:lstStyle/>
          <a:p>
            <a:pPr rtl="0"/>
            <a:r>
              <a:rPr lang="it-IT" dirty="0"/>
              <a:t>{W=SLIDE7|A=SLIDE8|S=SLIDE9|D=SLIDE10|F=SLIDE11|G=SLIDE12|SPAZIO=SLIDE13}</a:t>
            </a:r>
          </a:p>
        </p:txBody>
      </p:sp>
      <p:sp>
        <p:nvSpPr>
          <p:cNvPr id="4" name="Segnaposto numero diapositiva 3"/>
          <p:cNvSpPr>
            <a:spLocks noGrp="1"/>
          </p:cNvSpPr>
          <p:nvPr>
            <p:ph type="sldNum" sz="quarter" idx="10"/>
          </p:nvPr>
        </p:nvSpPr>
        <p:spPr/>
        <p:txBody>
          <a:bodyPr rtlCol="0"/>
          <a:lstStyle/>
          <a:p>
            <a:pPr rtl="0"/>
            <a:fld id="{75F972E0-5198-46C6-8EFE-44A646AD96EF}" type="slidenum">
              <a:rPr lang="it-IT" smtClean="0"/>
              <a:pPr rtl="0"/>
              <a:t>6</a:t>
            </a:fld>
            <a:endParaRPr lang="it-IT"/>
          </a:p>
        </p:txBody>
      </p:sp>
    </p:spTree>
    <p:extLst>
      <p:ext uri="{BB962C8B-B14F-4D97-AF65-F5344CB8AC3E}">
        <p14:creationId xmlns="" xmlns:p14="http://schemas.microsoft.com/office/powerpoint/2010/main" val="42004431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dirty="0"/>
              <a:t>{AVANTI=SLIDE6}</a:t>
            </a:r>
          </a:p>
        </p:txBody>
      </p:sp>
      <p:sp>
        <p:nvSpPr>
          <p:cNvPr id="4" name="Segnaposto numero diapositiva 3"/>
          <p:cNvSpPr>
            <a:spLocks noGrp="1"/>
          </p:cNvSpPr>
          <p:nvPr>
            <p:ph type="sldNum" sz="quarter" idx="10"/>
          </p:nvPr>
        </p:nvSpPr>
        <p:spPr/>
        <p:txBody>
          <a:bodyPr rtlCol="0"/>
          <a:lstStyle/>
          <a:p>
            <a:pPr rtl="0"/>
            <a:fld id="{75F972E0-5198-46C6-8EFE-44A646AD96EF}" type="slidenum">
              <a:rPr lang="it-IT" smtClean="0"/>
              <a:pPr rtl="0"/>
              <a:t>7</a:t>
            </a:fld>
            <a:endParaRPr lang="it-IT"/>
          </a:p>
        </p:txBody>
      </p:sp>
    </p:spTree>
    <p:extLst>
      <p:ext uri="{BB962C8B-B14F-4D97-AF65-F5344CB8AC3E}">
        <p14:creationId xmlns="" xmlns:p14="http://schemas.microsoft.com/office/powerpoint/2010/main" val="34003276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dirty="0"/>
              <a:t>{AVANTI=SLIDE6}</a:t>
            </a:r>
          </a:p>
        </p:txBody>
      </p:sp>
      <p:sp>
        <p:nvSpPr>
          <p:cNvPr id="4" name="Segnaposto numero diapositiva 3"/>
          <p:cNvSpPr>
            <a:spLocks noGrp="1"/>
          </p:cNvSpPr>
          <p:nvPr>
            <p:ph type="sldNum" sz="quarter" idx="10"/>
          </p:nvPr>
        </p:nvSpPr>
        <p:spPr/>
        <p:txBody>
          <a:bodyPr rtlCol="0"/>
          <a:lstStyle/>
          <a:p>
            <a:pPr rtl="0"/>
            <a:fld id="{75F972E0-5198-46C6-8EFE-44A646AD96EF}" type="slidenum">
              <a:rPr lang="it-IT" smtClean="0"/>
              <a:pPr rtl="0"/>
              <a:t>8</a:t>
            </a:fld>
            <a:endParaRPr lang="it-IT"/>
          </a:p>
        </p:txBody>
      </p:sp>
    </p:spTree>
    <p:extLst>
      <p:ext uri="{BB962C8B-B14F-4D97-AF65-F5344CB8AC3E}">
        <p14:creationId xmlns="" xmlns:p14="http://schemas.microsoft.com/office/powerpoint/2010/main" val="26097995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dirty="0"/>
              <a:t>{AVANTI=SLIDE6}</a:t>
            </a:r>
          </a:p>
        </p:txBody>
      </p:sp>
      <p:sp>
        <p:nvSpPr>
          <p:cNvPr id="4" name="Segnaposto numero diapositiva 3"/>
          <p:cNvSpPr>
            <a:spLocks noGrp="1"/>
          </p:cNvSpPr>
          <p:nvPr>
            <p:ph type="sldNum" sz="quarter" idx="10"/>
          </p:nvPr>
        </p:nvSpPr>
        <p:spPr/>
        <p:txBody>
          <a:bodyPr rtlCol="0"/>
          <a:lstStyle/>
          <a:p>
            <a:pPr rtl="0"/>
            <a:fld id="{75F972E0-5198-46C6-8EFE-44A646AD96EF}" type="slidenum">
              <a:rPr lang="it-IT" smtClean="0"/>
              <a:pPr rtl="0"/>
              <a:t>9</a:t>
            </a:fld>
            <a:endParaRPr lang="it-IT"/>
          </a:p>
        </p:txBody>
      </p:sp>
    </p:spTree>
    <p:extLst>
      <p:ext uri="{BB962C8B-B14F-4D97-AF65-F5344CB8AC3E}">
        <p14:creationId xmlns="" xmlns:p14="http://schemas.microsoft.com/office/powerpoint/2010/main" val="40762839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dirty="0"/>
              <a:t>{AVANTI=SLIDE6}</a:t>
            </a:r>
          </a:p>
        </p:txBody>
      </p:sp>
      <p:sp>
        <p:nvSpPr>
          <p:cNvPr id="4" name="Segnaposto numero diapositiva 3"/>
          <p:cNvSpPr>
            <a:spLocks noGrp="1"/>
          </p:cNvSpPr>
          <p:nvPr>
            <p:ph type="sldNum" sz="quarter" idx="10"/>
          </p:nvPr>
        </p:nvSpPr>
        <p:spPr/>
        <p:txBody>
          <a:bodyPr rtlCol="0"/>
          <a:lstStyle/>
          <a:p>
            <a:pPr rtl="0"/>
            <a:fld id="{75F972E0-5198-46C6-8EFE-44A646AD96EF}" type="slidenum">
              <a:rPr lang="it-IT" smtClean="0"/>
              <a:pPr rtl="0"/>
              <a:t>10</a:t>
            </a:fld>
            <a:endParaRPr lang="it-IT"/>
          </a:p>
        </p:txBody>
      </p:sp>
    </p:spTree>
    <p:extLst>
      <p:ext uri="{BB962C8B-B14F-4D97-AF65-F5344CB8AC3E}">
        <p14:creationId xmlns="" xmlns:p14="http://schemas.microsoft.com/office/powerpoint/2010/main" val="18191200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dirty="0"/>
              <a:t>{AVANTI=SLIDE6}</a:t>
            </a:r>
          </a:p>
        </p:txBody>
      </p:sp>
      <p:sp>
        <p:nvSpPr>
          <p:cNvPr id="4" name="Segnaposto numero diapositiva 3"/>
          <p:cNvSpPr>
            <a:spLocks noGrp="1"/>
          </p:cNvSpPr>
          <p:nvPr>
            <p:ph type="sldNum" sz="quarter" idx="10"/>
          </p:nvPr>
        </p:nvSpPr>
        <p:spPr/>
        <p:txBody>
          <a:bodyPr rtlCol="0"/>
          <a:lstStyle/>
          <a:p>
            <a:pPr rtl="0"/>
            <a:fld id="{75F972E0-5198-46C6-8EFE-44A646AD96EF}" type="slidenum">
              <a:rPr lang="it-IT" smtClean="0"/>
              <a:pPr rtl="0"/>
              <a:t>11</a:t>
            </a:fld>
            <a:endParaRPr lang="it-IT"/>
          </a:p>
        </p:txBody>
      </p:sp>
    </p:spTree>
    <p:extLst>
      <p:ext uri="{BB962C8B-B14F-4D97-AF65-F5344CB8AC3E}">
        <p14:creationId xmlns="" xmlns:p14="http://schemas.microsoft.com/office/powerpoint/2010/main" val="21800059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dirty="0"/>
              <a:t>{AVANTI=SLIDE6}</a:t>
            </a:r>
          </a:p>
        </p:txBody>
      </p:sp>
      <p:sp>
        <p:nvSpPr>
          <p:cNvPr id="4" name="Segnaposto numero diapositiva 3"/>
          <p:cNvSpPr>
            <a:spLocks noGrp="1"/>
          </p:cNvSpPr>
          <p:nvPr>
            <p:ph type="sldNum" sz="quarter" idx="10"/>
          </p:nvPr>
        </p:nvSpPr>
        <p:spPr/>
        <p:txBody>
          <a:bodyPr rtlCol="0"/>
          <a:lstStyle/>
          <a:p>
            <a:pPr rtl="0"/>
            <a:fld id="{75F972E0-5198-46C6-8EFE-44A646AD96EF}" type="slidenum">
              <a:rPr lang="it-IT" smtClean="0"/>
              <a:pPr rtl="0"/>
              <a:t>12</a:t>
            </a:fld>
            <a:endParaRPr lang="it-IT"/>
          </a:p>
        </p:txBody>
      </p:sp>
    </p:spTree>
    <p:extLst>
      <p:ext uri="{BB962C8B-B14F-4D97-AF65-F5344CB8AC3E}">
        <p14:creationId xmlns="" xmlns:p14="http://schemas.microsoft.com/office/powerpoint/2010/main" val="10584087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dirty="0"/>
              <a:t>{AVANTI=SLIDE6}</a:t>
            </a:r>
          </a:p>
        </p:txBody>
      </p:sp>
      <p:sp>
        <p:nvSpPr>
          <p:cNvPr id="4" name="Segnaposto numero diapositiva 3"/>
          <p:cNvSpPr>
            <a:spLocks noGrp="1"/>
          </p:cNvSpPr>
          <p:nvPr>
            <p:ph type="sldNum" sz="quarter" idx="10"/>
          </p:nvPr>
        </p:nvSpPr>
        <p:spPr/>
        <p:txBody>
          <a:bodyPr rtlCol="0"/>
          <a:lstStyle/>
          <a:p>
            <a:pPr rtl="0"/>
            <a:fld id="{75F972E0-5198-46C6-8EFE-44A646AD96EF}" type="slidenum">
              <a:rPr lang="it-IT" smtClean="0"/>
              <a:pPr rtl="0"/>
              <a:t>13</a:t>
            </a:fld>
            <a:endParaRPr lang="it-IT"/>
          </a:p>
        </p:txBody>
      </p:sp>
    </p:spTree>
    <p:extLst>
      <p:ext uri="{BB962C8B-B14F-4D97-AF65-F5344CB8AC3E}">
        <p14:creationId xmlns="" xmlns:p14="http://schemas.microsoft.com/office/powerpoint/2010/main" val="32316212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1_Diapositiva titolo">
    <p:spTree>
      <p:nvGrpSpPr>
        <p:cNvPr id="1" name=""/>
        <p:cNvGrpSpPr/>
        <p:nvPr/>
      </p:nvGrpSpPr>
      <p:grpSpPr>
        <a:xfrm>
          <a:off x="0" y="0"/>
          <a:ext cx="0" cy="0"/>
          <a:chOff x="0" y="0"/>
          <a:chExt cx="0" cy="0"/>
        </a:xfrm>
      </p:grpSpPr>
      <p:sp>
        <p:nvSpPr>
          <p:cNvPr id="7" name="Segnaposto data 6"/>
          <p:cNvSpPr>
            <a:spLocks noGrp="1"/>
          </p:cNvSpPr>
          <p:nvPr>
            <p:ph type="dt" sz="half" idx="10"/>
          </p:nvPr>
        </p:nvSpPr>
        <p:spPr/>
        <p:txBody>
          <a:bodyPr rtlCol="0"/>
          <a:lstStyle>
            <a:lvl1pPr>
              <a:defRPr>
                <a:solidFill>
                  <a:schemeClr val="bg1"/>
                </a:solidFill>
              </a:defRPr>
            </a:lvl1pPr>
          </a:lstStyle>
          <a:p>
            <a:pPr rtl="0"/>
            <a:fld id="{79BC802F-B47B-4ACD-8907-B45B126B94D7}" type="datetime1">
              <a:rPr lang="it-IT" noProof="0" smtClean="0"/>
              <a:pPr rtl="0"/>
              <a:t>22/09/2019</a:t>
            </a:fld>
            <a:endParaRPr lang="it-IT" noProof="0"/>
          </a:p>
        </p:txBody>
      </p:sp>
      <p:sp>
        <p:nvSpPr>
          <p:cNvPr id="8" name="Segnaposto piè di pagina 7"/>
          <p:cNvSpPr>
            <a:spLocks noGrp="1"/>
          </p:cNvSpPr>
          <p:nvPr>
            <p:ph type="ftr" sz="quarter" idx="11"/>
          </p:nvPr>
        </p:nvSpPr>
        <p:spPr/>
        <p:txBody>
          <a:bodyPr rtlCol="0"/>
          <a:lstStyle>
            <a:lvl1pPr>
              <a:defRPr>
                <a:solidFill>
                  <a:schemeClr val="bg1"/>
                </a:solidFill>
              </a:defRPr>
            </a:lvl1pPr>
          </a:lstStyle>
          <a:p>
            <a:pPr rtl="0"/>
            <a:r>
              <a:rPr lang="it-IT" noProof="0"/>
              <a:t>Aggiungere un piè di pagina</a:t>
            </a:r>
          </a:p>
        </p:txBody>
      </p:sp>
      <p:sp>
        <p:nvSpPr>
          <p:cNvPr id="9" name="Segnaposto numero diapositiva 8"/>
          <p:cNvSpPr>
            <a:spLocks noGrp="1"/>
          </p:cNvSpPr>
          <p:nvPr>
            <p:ph type="sldNum" sz="quarter" idx="12"/>
          </p:nvPr>
        </p:nvSpPr>
        <p:spPr/>
        <p:txBody>
          <a:bodyPr rtlCol="0"/>
          <a:lstStyle>
            <a:lvl1pPr>
              <a:defRPr>
                <a:solidFill>
                  <a:schemeClr val="bg1"/>
                </a:solidFill>
              </a:defRPr>
            </a:lvl1pPr>
          </a:lstStyle>
          <a:p>
            <a:pPr rtl="0"/>
            <a:fld id="{42F0A33C-B6D6-454E-A4EA-5198AC78DEE3}" type="slidenum">
              <a:rPr lang="it-IT" noProof="0" smtClean="0"/>
              <a:pPr rtl="0"/>
              <a:t>‹N›</a:t>
            </a:fld>
            <a:endParaRPr lang="it-IT" noProof="0"/>
          </a:p>
        </p:txBody>
      </p:sp>
      <p:sp>
        <p:nvSpPr>
          <p:cNvPr id="17" name="Segnaposto testo 16">
            <a:extLst>
              <a:ext uri="{FF2B5EF4-FFF2-40B4-BE49-F238E27FC236}">
                <a16:creationId xmlns="" xmlns:a16="http://schemas.microsoft.com/office/drawing/2014/main" id="{B941F392-55E3-4875-A0A8-7C2B611343C6}"/>
              </a:ext>
            </a:extLst>
          </p:cNvPr>
          <p:cNvSpPr>
            <a:spLocks noGrp="1"/>
          </p:cNvSpPr>
          <p:nvPr>
            <p:ph type="body" sz="quarter" idx="13" hasCustomPrompt="1"/>
          </p:nvPr>
        </p:nvSpPr>
        <p:spPr>
          <a:xfrm>
            <a:off x="10165359" y="599983"/>
            <a:ext cx="638175" cy="539750"/>
          </a:xfrm>
        </p:spPr>
        <p:txBody>
          <a:bodyPr rtlCol="0" anchor="ctr" anchorCtr="0">
            <a:noAutofit/>
          </a:bodyPr>
          <a:lstStyle>
            <a:lvl1pPr marL="0" indent="0" algn="ctr">
              <a:buNone/>
              <a:defRPr sz="2800">
                <a:solidFill>
                  <a:schemeClr val="bg1"/>
                </a:solidFill>
              </a:defRPr>
            </a:lvl1pPr>
            <a:lvl2pPr marL="228600" indent="0" algn="ctr">
              <a:buNone/>
              <a:defRPr sz="2800">
                <a:solidFill>
                  <a:schemeClr val="bg1"/>
                </a:solidFill>
              </a:defRPr>
            </a:lvl2pPr>
            <a:lvl3pPr marL="457200" indent="0" algn="ctr">
              <a:buNone/>
              <a:defRPr sz="2800">
                <a:solidFill>
                  <a:schemeClr val="bg1"/>
                </a:solidFill>
              </a:defRPr>
            </a:lvl3pPr>
            <a:lvl4pPr marL="685800" indent="0" algn="ctr">
              <a:buNone/>
              <a:defRPr sz="2800">
                <a:solidFill>
                  <a:schemeClr val="bg1"/>
                </a:solidFill>
              </a:defRPr>
            </a:lvl4pPr>
            <a:lvl5pPr marL="914400" indent="0" algn="ctr">
              <a:buNone/>
              <a:defRPr sz="2800">
                <a:solidFill>
                  <a:schemeClr val="bg1"/>
                </a:solidFill>
              </a:defRPr>
            </a:lvl5pPr>
          </a:lstStyle>
          <a:p>
            <a:pPr lvl="0" rtl="0"/>
            <a:r>
              <a:rPr lang="it-IT" noProof="0"/>
              <a:t>Modifica gli stili del testo dello schema</a:t>
            </a:r>
          </a:p>
          <a:p>
            <a:pPr lvl="1" rtl="0"/>
            <a:r>
              <a:rPr lang="it-IT" noProof="0"/>
              <a:t>Secondo livello</a:t>
            </a:r>
          </a:p>
          <a:p>
            <a:pPr lvl="2" rtl="0"/>
            <a:r>
              <a:rPr lang="it-IT" noProof="0"/>
              <a:t>Terzo livello</a:t>
            </a:r>
          </a:p>
          <a:p>
            <a:pPr lvl="3" rtl="0"/>
            <a:r>
              <a:rPr lang="it-IT" noProof="0"/>
              <a:t>Quarto livello</a:t>
            </a:r>
          </a:p>
          <a:p>
            <a:pPr lvl="4" rtl="0"/>
            <a:r>
              <a:rPr lang="it-IT" noProof="0"/>
              <a:t>Quinto livello</a:t>
            </a:r>
          </a:p>
        </p:txBody>
      </p:sp>
      <p:sp>
        <p:nvSpPr>
          <p:cNvPr id="18" name="Segnaposto testo 16">
            <a:extLst>
              <a:ext uri="{FF2B5EF4-FFF2-40B4-BE49-F238E27FC236}">
                <a16:creationId xmlns="" xmlns:a16="http://schemas.microsoft.com/office/drawing/2014/main" id="{792D370F-01D2-4F21-BE9F-9951674A658E}"/>
              </a:ext>
            </a:extLst>
          </p:cNvPr>
          <p:cNvSpPr>
            <a:spLocks noGrp="1"/>
          </p:cNvSpPr>
          <p:nvPr>
            <p:ph type="body" sz="quarter" idx="14" hasCustomPrompt="1"/>
          </p:nvPr>
        </p:nvSpPr>
        <p:spPr>
          <a:xfrm>
            <a:off x="10805594" y="1242501"/>
            <a:ext cx="638175" cy="539750"/>
          </a:xfrm>
        </p:spPr>
        <p:txBody>
          <a:bodyPr rtlCol="0" anchor="ctr" anchorCtr="0">
            <a:noAutofit/>
          </a:bodyPr>
          <a:lstStyle>
            <a:lvl1pPr marL="0" indent="0" algn="ctr">
              <a:buNone/>
              <a:defRPr sz="2800">
                <a:solidFill>
                  <a:schemeClr val="bg1"/>
                </a:solidFill>
              </a:defRPr>
            </a:lvl1pPr>
            <a:lvl2pPr marL="228600" indent="0" algn="ctr">
              <a:buNone/>
              <a:defRPr sz="2800">
                <a:solidFill>
                  <a:schemeClr val="bg1"/>
                </a:solidFill>
              </a:defRPr>
            </a:lvl2pPr>
            <a:lvl3pPr marL="457200" indent="0" algn="ctr">
              <a:buNone/>
              <a:defRPr sz="2800">
                <a:solidFill>
                  <a:schemeClr val="bg1"/>
                </a:solidFill>
              </a:defRPr>
            </a:lvl3pPr>
            <a:lvl4pPr marL="685800" indent="0" algn="ctr">
              <a:buNone/>
              <a:defRPr sz="2800">
                <a:solidFill>
                  <a:schemeClr val="bg1"/>
                </a:solidFill>
              </a:defRPr>
            </a:lvl4pPr>
            <a:lvl5pPr marL="914400" indent="0" algn="ctr">
              <a:buNone/>
              <a:defRPr sz="2800">
                <a:solidFill>
                  <a:schemeClr val="bg1"/>
                </a:solidFill>
              </a:defRPr>
            </a:lvl5pPr>
          </a:lstStyle>
          <a:p>
            <a:pPr lvl="0" rtl="0"/>
            <a:r>
              <a:rPr lang="it-IT" noProof="0"/>
              <a:t>Modifica gli stili del testo dello schema</a:t>
            </a:r>
          </a:p>
          <a:p>
            <a:pPr lvl="1" rtl="0"/>
            <a:r>
              <a:rPr lang="it-IT" noProof="0"/>
              <a:t>Secondo livello</a:t>
            </a:r>
          </a:p>
          <a:p>
            <a:pPr lvl="2" rtl="0"/>
            <a:r>
              <a:rPr lang="it-IT" noProof="0"/>
              <a:t>Terzo livello</a:t>
            </a:r>
          </a:p>
          <a:p>
            <a:pPr lvl="3" rtl="0"/>
            <a:r>
              <a:rPr lang="it-IT" noProof="0"/>
              <a:t>Quarto livello</a:t>
            </a:r>
          </a:p>
          <a:p>
            <a:pPr lvl="4" rtl="0"/>
            <a:r>
              <a:rPr lang="it-IT" noProof="0"/>
              <a:t>Quinto livello</a:t>
            </a:r>
          </a:p>
        </p:txBody>
      </p:sp>
      <p:sp>
        <p:nvSpPr>
          <p:cNvPr id="19" name="Segnaposto testo 16">
            <a:extLst>
              <a:ext uri="{FF2B5EF4-FFF2-40B4-BE49-F238E27FC236}">
                <a16:creationId xmlns="" xmlns:a16="http://schemas.microsoft.com/office/drawing/2014/main" id="{F0D26AC6-BA38-4193-A559-922728758354}"/>
              </a:ext>
            </a:extLst>
          </p:cNvPr>
          <p:cNvSpPr>
            <a:spLocks noGrp="1"/>
          </p:cNvSpPr>
          <p:nvPr>
            <p:ph type="body" sz="quarter" idx="15"/>
          </p:nvPr>
        </p:nvSpPr>
        <p:spPr>
          <a:xfrm>
            <a:off x="10165359" y="1885019"/>
            <a:ext cx="638175" cy="539750"/>
          </a:xfrm>
        </p:spPr>
        <p:txBody>
          <a:bodyPr rtlCol="0" anchor="ctr" anchorCtr="0">
            <a:noAutofit/>
          </a:bodyPr>
          <a:lstStyle>
            <a:lvl1pPr marL="0" indent="0" algn="ctr">
              <a:buNone/>
              <a:defRPr sz="2800">
                <a:solidFill>
                  <a:schemeClr val="bg1"/>
                </a:solidFill>
              </a:defRPr>
            </a:lvl1pPr>
            <a:lvl2pPr marL="228600" indent="0" algn="ctr">
              <a:buNone/>
              <a:defRPr sz="2800"/>
            </a:lvl2pPr>
            <a:lvl3pPr marL="457200" indent="0" algn="ctr">
              <a:buNone/>
              <a:defRPr sz="2800"/>
            </a:lvl3pPr>
            <a:lvl4pPr marL="685800" indent="0" algn="ctr">
              <a:buNone/>
              <a:defRPr sz="2800"/>
            </a:lvl4pPr>
            <a:lvl5pPr marL="914400" indent="0" algn="ctr">
              <a:buNone/>
              <a:defRPr sz="2800"/>
            </a:lvl5pPr>
          </a:lstStyle>
          <a:p>
            <a:pPr lvl="0" rtl="0"/>
            <a:r>
              <a:rPr lang="it-IT" noProof="0"/>
              <a:t>Fare clic per modificare gli stili del testo dello schema</a:t>
            </a:r>
          </a:p>
        </p:txBody>
      </p:sp>
      <p:sp>
        <p:nvSpPr>
          <p:cNvPr id="20" name="Segnaposto testo 16">
            <a:extLst>
              <a:ext uri="{FF2B5EF4-FFF2-40B4-BE49-F238E27FC236}">
                <a16:creationId xmlns="" xmlns:a16="http://schemas.microsoft.com/office/drawing/2014/main" id="{E8BC1B5E-B477-4CD0-996D-5614FE4B3FE9}"/>
              </a:ext>
            </a:extLst>
          </p:cNvPr>
          <p:cNvSpPr>
            <a:spLocks noGrp="1"/>
          </p:cNvSpPr>
          <p:nvPr>
            <p:ph type="body" sz="quarter" idx="16"/>
          </p:nvPr>
        </p:nvSpPr>
        <p:spPr>
          <a:xfrm>
            <a:off x="9527184" y="1238157"/>
            <a:ext cx="638175" cy="539750"/>
          </a:xfrm>
        </p:spPr>
        <p:txBody>
          <a:bodyPr rtlCol="0" anchor="ctr" anchorCtr="0">
            <a:noAutofit/>
          </a:bodyPr>
          <a:lstStyle>
            <a:lvl1pPr marL="0" indent="0" algn="ctr">
              <a:buNone/>
              <a:defRPr sz="2800">
                <a:solidFill>
                  <a:schemeClr val="bg1"/>
                </a:solidFill>
              </a:defRPr>
            </a:lvl1pPr>
            <a:lvl2pPr marL="228600" indent="0" algn="ctr">
              <a:buNone/>
              <a:defRPr sz="2800"/>
            </a:lvl2pPr>
            <a:lvl3pPr marL="457200" indent="0" algn="ctr">
              <a:buNone/>
              <a:defRPr sz="2800"/>
            </a:lvl3pPr>
            <a:lvl4pPr marL="685800" indent="0" algn="ctr">
              <a:buNone/>
              <a:defRPr sz="2800"/>
            </a:lvl4pPr>
            <a:lvl5pPr marL="914400" indent="0" algn="ctr">
              <a:buNone/>
              <a:defRPr sz="2800"/>
            </a:lvl5pPr>
          </a:lstStyle>
          <a:p>
            <a:pPr lvl="0" rtl="0"/>
            <a:r>
              <a:rPr lang="it-IT" noProof="0"/>
              <a:t>Fare clic per modificare gli stili del testo dello schema</a:t>
            </a:r>
          </a:p>
        </p:txBody>
      </p:sp>
      <p:sp>
        <p:nvSpPr>
          <p:cNvPr id="2" name="Titolo 1"/>
          <p:cNvSpPr>
            <a:spLocks noGrp="1"/>
          </p:cNvSpPr>
          <p:nvPr>
            <p:ph type="ctrTitle"/>
          </p:nvPr>
        </p:nvSpPr>
        <p:spPr bwMode="blackWhite">
          <a:xfrm>
            <a:off x="4311650" y="1512376"/>
            <a:ext cx="3568700" cy="1809943"/>
          </a:xfrm>
          <a:noFill/>
          <a:ln w="38100">
            <a:noFill/>
          </a:ln>
        </p:spPr>
        <p:txBody>
          <a:bodyPr lIns="274320" rIns="274320" rtlCol="0" anchor="ctr" anchorCtr="0">
            <a:normAutofit/>
          </a:bodyPr>
          <a:lstStyle>
            <a:lvl1pPr algn="ctr">
              <a:defRPr sz="3800" cap="none" baseline="0">
                <a:solidFill>
                  <a:schemeClr val="tx1"/>
                </a:solidFill>
                <a:latin typeface="+mj-lt"/>
                <a:ea typeface="Verdana" panose="020B0604030504040204" pitchFamily="34" charset="0"/>
              </a:defRPr>
            </a:lvl1pPr>
          </a:lstStyle>
          <a:p>
            <a:pPr rtl="0"/>
            <a:r>
              <a:rPr lang="it-IT" noProof="0"/>
              <a:t>Fare clic per modificare lo stile del titolo dello schema</a:t>
            </a:r>
          </a:p>
        </p:txBody>
      </p:sp>
      <p:sp>
        <p:nvSpPr>
          <p:cNvPr id="3" name="Sottotitolo 2"/>
          <p:cNvSpPr>
            <a:spLocks noGrp="1"/>
          </p:cNvSpPr>
          <p:nvPr>
            <p:ph type="subTitle" idx="1"/>
          </p:nvPr>
        </p:nvSpPr>
        <p:spPr>
          <a:xfrm>
            <a:off x="4311650" y="3322319"/>
            <a:ext cx="3568700" cy="2023304"/>
          </a:xfrm>
          <a:noFill/>
        </p:spPr>
        <p:txBody>
          <a:bodyPr rtlCol="0" anchor="ctr" anchorCtr="0">
            <a:normAutofit/>
          </a:bodyPr>
          <a:lstStyle>
            <a:lvl1pPr marL="0" indent="0" algn="ctr">
              <a:buNone/>
              <a:defRPr sz="20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it-IT" noProof="0"/>
              <a:t>Fare clic per modificare lo stile del sottotitolo dello schema</a:t>
            </a:r>
          </a:p>
        </p:txBody>
      </p:sp>
    </p:spTree>
    <p:extLst>
      <p:ext uri="{BB962C8B-B14F-4D97-AF65-F5344CB8AC3E}">
        <p14:creationId xmlns="" xmlns:p14="http://schemas.microsoft.com/office/powerpoint/2010/main" val="17153027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Diapositiva con mappa">
    <p:bg bwMode="ltGray">
      <p:bgPr>
        <a:solidFill>
          <a:schemeClr val="bg1"/>
        </a:solidFill>
        <a:effectLst/>
      </p:bgPr>
    </p:bg>
    <p:spTree>
      <p:nvGrpSpPr>
        <p:cNvPr id="1" name=""/>
        <p:cNvGrpSpPr/>
        <p:nvPr/>
      </p:nvGrpSpPr>
      <p:grpSpPr>
        <a:xfrm>
          <a:off x="0" y="0"/>
          <a:ext cx="0" cy="0"/>
          <a:chOff x="0" y="0"/>
          <a:chExt cx="0" cy="0"/>
        </a:xfrm>
      </p:grpSpPr>
      <p:sp>
        <p:nvSpPr>
          <p:cNvPr id="8" name="Segnaposto immagine 7">
            <a:extLst>
              <a:ext uri="{FF2B5EF4-FFF2-40B4-BE49-F238E27FC236}">
                <a16:creationId xmlns="" xmlns:a16="http://schemas.microsoft.com/office/drawing/2014/main" id="{5B1E50CE-2A10-414D-A44D-9CE008E33B13}"/>
              </a:ext>
            </a:extLst>
          </p:cNvPr>
          <p:cNvSpPr>
            <a:spLocks noGrp="1"/>
          </p:cNvSpPr>
          <p:nvPr>
            <p:ph type="pic" sz="quarter" idx="13"/>
          </p:nvPr>
        </p:nvSpPr>
        <p:spPr bwMode="white">
          <a:xfrm>
            <a:off x="0" y="0"/>
            <a:ext cx="12192000" cy="6858000"/>
          </a:xfrm>
          <a:solidFill>
            <a:schemeClr val="tx1"/>
          </a:solidFill>
        </p:spPr>
        <p:txBody>
          <a:bodyPr rtlCol="0" anchor="ctr" anchorCtr="0"/>
          <a:lstStyle>
            <a:lvl1pPr marL="0" indent="0" algn="ctr">
              <a:buNone/>
              <a:defRPr/>
            </a:lvl1pPr>
          </a:lstStyle>
          <a:p>
            <a:pPr rtl="0"/>
            <a:r>
              <a:rPr lang="it-IT" noProof="0"/>
              <a:t>Fare clic sull'icona per inserire un'immagine</a:t>
            </a:r>
          </a:p>
        </p:txBody>
      </p:sp>
      <p:sp>
        <p:nvSpPr>
          <p:cNvPr id="11" name="Rettangolo 10">
            <a:extLst>
              <a:ext uri="{FF2B5EF4-FFF2-40B4-BE49-F238E27FC236}">
                <a16:creationId xmlns="" xmlns:a16="http://schemas.microsoft.com/office/drawing/2014/main" id="{32BFBB01-2158-40AB-B652-ED00805909B1}"/>
              </a:ext>
            </a:extLst>
          </p:cNvPr>
          <p:cNvSpPr/>
          <p:nvPr userDrawn="1"/>
        </p:nvSpPr>
        <p:spPr>
          <a:xfrm rot="5400000">
            <a:off x="5657999" y="340659"/>
            <a:ext cx="864000" cy="12204000"/>
          </a:xfrm>
          <a:prstGeom prst="rect">
            <a:avLst/>
          </a:prstGeom>
          <a:solidFill>
            <a:schemeClr val="accent2"/>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rtl="0"/>
            <a:endParaRPr lang="it-IT" noProof="0"/>
          </a:p>
        </p:txBody>
      </p:sp>
      <p:sp>
        <p:nvSpPr>
          <p:cNvPr id="2" name="Segnaposto data 1"/>
          <p:cNvSpPr>
            <a:spLocks noGrp="1"/>
          </p:cNvSpPr>
          <p:nvPr>
            <p:ph type="dt" sz="half" idx="10"/>
          </p:nvPr>
        </p:nvSpPr>
        <p:spPr/>
        <p:txBody>
          <a:bodyPr rtlCol="0"/>
          <a:lstStyle>
            <a:lvl1pPr>
              <a:defRPr>
                <a:solidFill>
                  <a:schemeClr val="bg1">
                    <a:alpha val="70000"/>
                  </a:schemeClr>
                </a:solidFill>
              </a:defRPr>
            </a:lvl1pPr>
          </a:lstStyle>
          <a:p>
            <a:pPr rtl="0"/>
            <a:fld id="{958FE3F0-183F-419B-8CB7-4AB9FFC26651}" type="datetime1">
              <a:rPr lang="it-IT" noProof="0" smtClean="0"/>
              <a:pPr rtl="0"/>
              <a:t>22/09/2019</a:t>
            </a:fld>
            <a:endParaRPr lang="it-IT" noProof="0"/>
          </a:p>
        </p:txBody>
      </p:sp>
      <p:sp>
        <p:nvSpPr>
          <p:cNvPr id="3" name="Segnaposto piè di pagina 2"/>
          <p:cNvSpPr>
            <a:spLocks noGrp="1"/>
          </p:cNvSpPr>
          <p:nvPr>
            <p:ph type="ftr" sz="quarter" idx="11"/>
          </p:nvPr>
        </p:nvSpPr>
        <p:spPr>
          <a:xfrm>
            <a:off x="1251855" y="6236208"/>
            <a:ext cx="5901189" cy="320040"/>
          </a:xfrm>
        </p:spPr>
        <p:txBody>
          <a:bodyPr rtlCol="0"/>
          <a:lstStyle>
            <a:lvl1pPr>
              <a:defRPr>
                <a:solidFill>
                  <a:schemeClr val="bg1">
                    <a:alpha val="70000"/>
                  </a:schemeClr>
                </a:solidFill>
              </a:defRPr>
            </a:lvl1pPr>
          </a:lstStyle>
          <a:p>
            <a:pPr rtl="0"/>
            <a:r>
              <a:rPr lang="it-IT" noProof="0"/>
              <a:t>Aggiungere un piè di pagina</a:t>
            </a:r>
          </a:p>
        </p:txBody>
      </p:sp>
      <p:sp>
        <p:nvSpPr>
          <p:cNvPr id="4" name="Segnaposto numero diapositiva 3"/>
          <p:cNvSpPr>
            <a:spLocks noGrp="1"/>
          </p:cNvSpPr>
          <p:nvPr>
            <p:ph type="sldNum" sz="quarter" idx="12"/>
          </p:nvPr>
        </p:nvSpPr>
        <p:spPr/>
        <p:txBody>
          <a:bodyPr rtlCol="0"/>
          <a:lstStyle/>
          <a:p>
            <a:pPr rtl="0"/>
            <a:fld id="{42F0A33C-B6D6-454E-A4EA-5198AC78DEE3}" type="slidenum">
              <a:rPr lang="it-IT" noProof="0" smtClean="0"/>
              <a:pPr rtl="0"/>
              <a:t>‹N›</a:t>
            </a:fld>
            <a:endParaRPr lang="it-IT" noProof="0"/>
          </a:p>
        </p:txBody>
      </p:sp>
      <p:sp>
        <p:nvSpPr>
          <p:cNvPr id="5" name="Titolo 4">
            <a:extLst>
              <a:ext uri="{FF2B5EF4-FFF2-40B4-BE49-F238E27FC236}">
                <a16:creationId xmlns="" xmlns:a16="http://schemas.microsoft.com/office/drawing/2014/main" id="{29A01CDD-F399-4646-90ED-E57A0E6099FE}"/>
              </a:ext>
            </a:extLst>
          </p:cNvPr>
          <p:cNvSpPr>
            <a:spLocks noGrp="1"/>
          </p:cNvSpPr>
          <p:nvPr>
            <p:ph type="title" hasCustomPrompt="1"/>
          </p:nvPr>
        </p:nvSpPr>
        <p:spPr bwMode="black">
          <a:xfrm>
            <a:off x="7748789" y="246231"/>
            <a:ext cx="3787891" cy="957729"/>
          </a:xfrm>
          <a:noFill/>
          <a:ln>
            <a:noFill/>
          </a:ln>
        </p:spPr>
        <p:txBody>
          <a:bodyPr rtlCol="0" anchor="b" anchorCtr="0">
            <a:normAutofit/>
          </a:bodyPr>
          <a:lstStyle>
            <a:lvl1pPr algn="r">
              <a:defRPr sz="4000" b="0" cap="none" baseline="0">
                <a:solidFill>
                  <a:schemeClr val="accent2"/>
                </a:solidFill>
              </a:defRPr>
            </a:lvl1pPr>
          </a:lstStyle>
          <a:p>
            <a:pPr rtl="0"/>
            <a:r>
              <a:rPr lang="it-IT" noProof="0"/>
              <a:t>FARE CLIC PER MODIFICARE LO STILE DEL TITOLO</a:t>
            </a:r>
          </a:p>
        </p:txBody>
      </p:sp>
      <p:sp>
        <p:nvSpPr>
          <p:cNvPr id="10" name="Segnaposto testo 9">
            <a:extLst>
              <a:ext uri="{FF2B5EF4-FFF2-40B4-BE49-F238E27FC236}">
                <a16:creationId xmlns="" xmlns:a16="http://schemas.microsoft.com/office/drawing/2014/main" id="{C452D643-DA50-4240-9810-A9BBB9728826}"/>
              </a:ext>
            </a:extLst>
          </p:cNvPr>
          <p:cNvSpPr>
            <a:spLocks noGrp="1"/>
          </p:cNvSpPr>
          <p:nvPr>
            <p:ph type="body" sz="quarter" idx="14"/>
          </p:nvPr>
        </p:nvSpPr>
        <p:spPr>
          <a:xfrm>
            <a:off x="8092439" y="1343510"/>
            <a:ext cx="3383905" cy="4472513"/>
          </a:xfrm>
        </p:spPr>
        <p:txBody>
          <a:bodyPr rtlCol="0">
            <a:normAutofit/>
          </a:bodyPr>
          <a:lstStyle>
            <a:lvl1pPr marL="0" indent="0" algn="r">
              <a:buNone/>
              <a:defRPr sz="2400">
                <a:solidFill>
                  <a:schemeClr val="bg1"/>
                </a:solidFill>
              </a:defRPr>
            </a:lvl1pPr>
            <a:lvl2pPr marL="228600" indent="0" algn="r">
              <a:buNone/>
              <a:defRPr sz="2000">
                <a:solidFill>
                  <a:schemeClr val="bg1"/>
                </a:solidFill>
              </a:defRPr>
            </a:lvl2pPr>
            <a:lvl3pPr marL="457200" indent="0" algn="r">
              <a:buNone/>
              <a:defRPr sz="2000">
                <a:solidFill>
                  <a:schemeClr val="bg1"/>
                </a:solidFill>
              </a:defRPr>
            </a:lvl3pPr>
            <a:lvl4pPr marL="685800" indent="0" algn="r">
              <a:buNone/>
              <a:defRPr sz="2000">
                <a:solidFill>
                  <a:schemeClr val="bg1"/>
                </a:solidFill>
              </a:defRPr>
            </a:lvl4pPr>
            <a:lvl5pPr marL="914400" indent="0" algn="r">
              <a:buNone/>
              <a:defRPr sz="2000">
                <a:solidFill>
                  <a:schemeClr val="bg1"/>
                </a:solidFill>
              </a:defRPr>
            </a:lvl5pPr>
          </a:lstStyle>
          <a:p>
            <a:pPr lvl="0" rtl="0"/>
            <a:r>
              <a:rPr lang="it-IT" noProof="0"/>
              <a:t>Fare clic per modificare gli stili del testo dello schema</a:t>
            </a:r>
          </a:p>
          <a:p>
            <a:pPr lvl="1" rtl="0"/>
            <a:r>
              <a:rPr lang="it-IT" noProof="0"/>
              <a:t>Secondo livello</a:t>
            </a:r>
          </a:p>
          <a:p>
            <a:pPr lvl="2" rtl="0"/>
            <a:r>
              <a:rPr lang="it-IT" noProof="0"/>
              <a:t>Terzo livello</a:t>
            </a:r>
          </a:p>
          <a:p>
            <a:pPr lvl="3" rtl="0"/>
            <a:r>
              <a:rPr lang="it-IT" noProof="0"/>
              <a:t>Quarto livello</a:t>
            </a:r>
          </a:p>
          <a:p>
            <a:pPr lvl="4" rtl="0"/>
            <a:r>
              <a:rPr lang="it-IT" noProof="0"/>
              <a:t>Quinto livello</a:t>
            </a:r>
          </a:p>
        </p:txBody>
      </p:sp>
    </p:spTree>
    <p:extLst>
      <p:ext uri="{BB962C8B-B14F-4D97-AF65-F5344CB8AC3E}">
        <p14:creationId xmlns="" xmlns:p14="http://schemas.microsoft.com/office/powerpoint/2010/main" val="2345918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picTx" preserve="1">
  <p:cSld name="Immagine con didascalia">
    <p:bg>
      <p:bgPr>
        <a:solidFill>
          <a:srgbClr val="037BF3"/>
        </a:solid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bwMode="blackWhite">
          <a:xfrm>
            <a:off x="883920" y="592183"/>
            <a:ext cx="5750440" cy="1810379"/>
          </a:xfrm>
          <a:noFill/>
          <a:ln>
            <a:noFill/>
          </a:ln>
        </p:spPr>
        <p:txBody>
          <a:bodyPr lIns="0" rtlCol="0" anchor="t" anchorCtr="0">
            <a:noAutofit/>
          </a:bodyPr>
          <a:lstStyle>
            <a:lvl1pPr marL="0" indent="0" algn="l" defTabSz="0">
              <a:buFont typeface="Arial" panose="020B0604020202020204" pitchFamily="34" charset="0"/>
              <a:buNone/>
              <a:defRPr sz="4000" cap="none" spc="0" baseline="0">
                <a:solidFill>
                  <a:schemeClr val="accent2">
                    <a:lumMod val="60000"/>
                    <a:lumOff val="40000"/>
                  </a:schemeClr>
                </a:solidFill>
              </a:defRPr>
            </a:lvl1pPr>
          </a:lstStyle>
          <a:p>
            <a:pPr rtl="0"/>
            <a:r>
              <a:rPr lang="it-IT" noProof="0" dirty="0"/>
              <a:t>Fare clic per modificare lo stile del titolo dello schema</a:t>
            </a:r>
          </a:p>
        </p:txBody>
      </p:sp>
      <p:sp>
        <p:nvSpPr>
          <p:cNvPr id="3" name="Segnaposto immagine 2"/>
          <p:cNvSpPr>
            <a:spLocks noGrp="1" noChangeAspect="1"/>
          </p:cNvSpPr>
          <p:nvPr>
            <p:ph type="pic" idx="1"/>
          </p:nvPr>
        </p:nvSpPr>
        <p:spPr>
          <a:xfrm>
            <a:off x="6497200" y="0"/>
            <a:ext cx="5700896" cy="6858000"/>
          </a:xfrm>
          <a:solidFill>
            <a:schemeClr val="bg1">
              <a:lumMod val="75000"/>
            </a:schemeClr>
          </a:solidFill>
        </p:spPr>
        <p:txBody>
          <a:bodyPr rtlCol="0"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it-IT" noProof="0"/>
              <a:t>Fare clic sull'icona per inserire un'immagine</a:t>
            </a:r>
          </a:p>
        </p:txBody>
      </p:sp>
      <p:sp>
        <p:nvSpPr>
          <p:cNvPr id="4" name="Segnaposto testo 3"/>
          <p:cNvSpPr>
            <a:spLocks noGrp="1"/>
          </p:cNvSpPr>
          <p:nvPr>
            <p:ph type="body" sz="half" idx="2" hasCustomPrompt="1"/>
          </p:nvPr>
        </p:nvSpPr>
        <p:spPr bwMode="white">
          <a:xfrm>
            <a:off x="632071" y="2417802"/>
            <a:ext cx="5297398" cy="3710855"/>
          </a:xfrm>
        </p:spPr>
        <p:txBody>
          <a:bodyPr rtlCol="0" anchor="t" anchorCtr="1">
            <a:normAutofit/>
          </a:bodyPr>
          <a:lstStyle>
            <a:lvl1pPr marL="285750" indent="-285750" algn="l">
              <a:buClr>
                <a:schemeClr val="bg1"/>
              </a:buClr>
              <a:buFont typeface="Arial" panose="020B0604020202020204" pitchFamily="34" charset="0"/>
              <a:buChar char="•"/>
              <a:defRPr sz="24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it-IT" noProof="0" dirty="0"/>
              <a:t>Modificare gli stili del testo dello schema</a:t>
            </a:r>
          </a:p>
        </p:txBody>
      </p:sp>
      <p:sp>
        <p:nvSpPr>
          <p:cNvPr id="8" name="Segnaposto data 7"/>
          <p:cNvSpPr>
            <a:spLocks noGrp="1"/>
          </p:cNvSpPr>
          <p:nvPr>
            <p:ph type="dt" sz="half" idx="10"/>
          </p:nvPr>
        </p:nvSpPr>
        <p:spPr/>
        <p:txBody>
          <a:bodyPr rtlCol="0"/>
          <a:lstStyle>
            <a:lvl1pPr>
              <a:defRPr>
                <a:solidFill>
                  <a:srgbClr val="FFFFFF"/>
                </a:solidFill>
                <a:effectLst>
                  <a:outerShdw blurRad="50800" dist="38100" dir="2700000" algn="tl" rotWithShape="0">
                    <a:prstClr val="black">
                      <a:alpha val="43000"/>
                    </a:prstClr>
                  </a:outerShdw>
                </a:effectLst>
              </a:defRPr>
            </a:lvl1pPr>
          </a:lstStyle>
          <a:p>
            <a:pPr rtl="0"/>
            <a:fld id="{4788CFA7-F985-4CEF-BCE3-2C14BFEC9727}" type="datetime1">
              <a:rPr lang="it-IT" noProof="0" smtClean="0"/>
              <a:pPr rtl="0"/>
              <a:t>22/09/2019</a:t>
            </a:fld>
            <a:endParaRPr lang="it-IT" noProof="0"/>
          </a:p>
        </p:txBody>
      </p:sp>
      <p:sp>
        <p:nvSpPr>
          <p:cNvPr id="9" name="Segnaposto piè di pagina 8"/>
          <p:cNvSpPr>
            <a:spLocks noGrp="1"/>
          </p:cNvSpPr>
          <p:nvPr>
            <p:ph type="ftr" sz="quarter" idx="11"/>
          </p:nvPr>
        </p:nvSpPr>
        <p:spPr>
          <a:xfrm>
            <a:off x="804672" y="6236208"/>
            <a:ext cx="5124797" cy="320040"/>
          </a:xfrm>
        </p:spPr>
        <p:txBody>
          <a:bodyPr rtlCol="0"/>
          <a:lstStyle>
            <a:lvl1pPr>
              <a:defRPr>
                <a:solidFill>
                  <a:srgbClr val="FFFFFF">
                    <a:alpha val="70000"/>
                  </a:srgbClr>
                </a:solidFill>
              </a:defRPr>
            </a:lvl1pPr>
          </a:lstStyle>
          <a:p>
            <a:pPr rtl="0"/>
            <a:r>
              <a:rPr lang="it-IT" noProof="0"/>
              <a:t>Aggiungere un piè di pagina</a:t>
            </a:r>
          </a:p>
        </p:txBody>
      </p:sp>
      <p:sp>
        <p:nvSpPr>
          <p:cNvPr id="10" name="Segnaposto numero diapositiva 9"/>
          <p:cNvSpPr>
            <a:spLocks noGrp="1"/>
          </p:cNvSpPr>
          <p:nvPr>
            <p:ph type="sldNum" sz="quarter" idx="12"/>
          </p:nvPr>
        </p:nvSpPr>
        <p:spPr/>
        <p:txBody>
          <a:bodyPr rtlCol="0"/>
          <a:lstStyle/>
          <a:p>
            <a:pPr rtl="0"/>
            <a:fld id="{42F0A33C-B6D6-454E-A4EA-5198AC78DEE3}" type="slidenum">
              <a:rPr lang="it-IT" noProof="0" smtClean="0"/>
              <a:pPr rtl="0"/>
              <a:t>‹N›</a:t>
            </a:fld>
            <a:endParaRPr lang="it-IT" noProof="0"/>
          </a:p>
        </p:txBody>
      </p:sp>
    </p:spTree>
    <p:extLst>
      <p:ext uri="{BB962C8B-B14F-4D97-AF65-F5344CB8AC3E}">
        <p14:creationId xmlns="" xmlns:p14="http://schemas.microsoft.com/office/powerpoint/2010/main" val="38913094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Immagine con didascalia">
    <p:spTree>
      <p:nvGrpSpPr>
        <p:cNvPr id="1" name=""/>
        <p:cNvGrpSpPr/>
        <p:nvPr/>
      </p:nvGrpSpPr>
      <p:grpSpPr>
        <a:xfrm>
          <a:off x="0" y="0"/>
          <a:ext cx="0" cy="0"/>
          <a:chOff x="0" y="0"/>
          <a:chExt cx="0" cy="0"/>
        </a:xfrm>
      </p:grpSpPr>
      <p:sp>
        <p:nvSpPr>
          <p:cNvPr id="14" name="Rettangolo 13">
            <a:extLst>
              <a:ext uri="{FF2B5EF4-FFF2-40B4-BE49-F238E27FC236}">
                <a16:creationId xmlns="" xmlns:a16="http://schemas.microsoft.com/office/drawing/2014/main" id="{1C226BE6-63BD-4193-A5B9-87DBDF176AB9}"/>
              </a:ext>
            </a:extLst>
          </p:cNvPr>
          <p:cNvSpPr/>
          <p:nvPr userDrawn="1"/>
        </p:nvSpPr>
        <p:spPr>
          <a:xfrm rot="5400000">
            <a:off x="5712000" y="-5718344"/>
            <a:ext cx="756000" cy="12204000"/>
          </a:xfrm>
          <a:prstGeom prst="rect">
            <a:avLst/>
          </a:prstGeom>
          <a:solidFill>
            <a:schemeClr val="accent2"/>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rtl="0"/>
            <a:endParaRPr lang="it-IT" noProof="0"/>
          </a:p>
        </p:txBody>
      </p:sp>
      <p:sp>
        <p:nvSpPr>
          <p:cNvPr id="2" name="Titolo 1"/>
          <p:cNvSpPr>
            <a:spLocks noGrp="1"/>
          </p:cNvSpPr>
          <p:nvPr>
            <p:ph type="title"/>
          </p:nvPr>
        </p:nvSpPr>
        <p:spPr bwMode="blackWhite">
          <a:xfrm>
            <a:off x="4175220" y="3508040"/>
            <a:ext cx="3841560" cy="3420000"/>
          </a:xfrm>
          <a:noFill/>
          <a:ln>
            <a:noFill/>
          </a:ln>
        </p:spPr>
        <p:txBody>
          <a:bodyPr rtlCol="0" anchor="ctr" anchorCtr="1">
            <a:noAutofit/>
          </a:bodyPr>
          <a:lstStyle>
            <a:lvl1pPr algn="l">
              <a:defRPr sz="2400" cap="none">
                <a:solidFill>
                  <a:schemeClr val="tx1"/>
                </a:solidFill>
              </a:defRPr>
            </a:lvl1pPr>
          </a:lstStyle>
          <a:p>
            <a:pPr rtl="0"/>
            <a:r>
              <a:rPr lang="it-IT" noProof="0"/>
              <a:t>Fare clic per modificare lo stile del titolo dello schema</a:t>
            </a:r>
          </a:p>
        </p:txBody>
      </p:sp>
      <p:sp>
        <p:nvSpPr>
          <p:cNvPr id="4" name="Segnaposto testo 3"/>
          <p:cNvSpPr>
            <a:spLocks noGrp="1"/>
          </p:cNvSpPr>
          <p:nvPr>
            <p:ph type="body" sz="half" idx="2"/>
          </p:nvPr>
        </p:nvSpPr>
        <p:spPr>
          <a:xfrm>
            <a:off x="8404860" y="1005840"/>
            <a:ext cx="3497580" cy="5593080"/>
          </a:xfrm>
        </p:spPr>
        <p:txBody>
          <a:bodyPr rtlCol="0" anchor="t" anchorCtr="0">
            <a:normAutofit/>
          </a:bodyPr>
          <a:lstStyle>
            <a:lvl1pPr marL="285750" indent="-285750" algn="l">
              <a:buFont typeface="Arial" panose="020B0604020202020204" pitchFamily="34" charset="0"/>
              <a:buChar char="•"/>
              <a:defRPr sz="24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it-IT" noProof="0"/>
              <a:t>Fare clic per modificare gli stili del testo dello schema</a:t>
            </a:r>
          </a:p>
        </p:txBody>
      </p:sp>
      <p:sp>
        <p:nvSpPr>
          <p:cNvPr id="8" name="Segnaposto data 7"/>
          <p:cNvSpPr>
            <a:spLocks noGrp="1"/>
          </p:cNvSpPr>
          <p:nvPr>
            <p:ph type="dt" sz="half" idx="10"/>
          </p:nvPr>
        </p:nvSpPr>
        <p:spPr>
          <a:xfrm>
            <a:off x="8629149" y="6254056"/>
            <a:ext cx="2753746" cy="323968"/>
          </a:xfrm>
        </p:spPr>
        <p:txBody>
          <a:bodyPr rtlCol="0"/>
          <a:lstStyle>
            <a:lvl1pPr>
              <a:defRPr>
                <a:solidFill>
                  <a:srgbClr val="FFFFFF"/>
                </a:solidFill>
                <a:effectLst>
                  <a:outerShdw blurRad="50800" dist="38100" dir="2700000" algn="tl" rotWithShape="0">
                    <a:prstClr val="black">
                      <a:alpha val="43000"/>
                    </a:prstClr>
                  </a:outerShdw>
                </a:effectLst>
              </a:defRPr>
            </a:lvl1pPr>
          </a:lstStyle>
          <a:p>
            <a:pPr rtl="0"/>
            <a:fld id="{EA8EE800-2B2E-46F7-858C-F3DF9622EADB}" type="datetime1">
              <a:rPr lang="it-IT" noProof="0" smtClean="0"/>
              <a:pPr rtl="0"/>
              <a:t>22/09/2019</a:t>
            </a:fld>
            <a:endParaRPr lang="it-IT" noProof="0"/>
          </a:p>
        </p:txBody>
      </p:sp>
      <p:sp>
        <p:nvSpPr>
          <p:cNvPr id="9" name="Segnaposto piè di pagina 8"/>
          <p:cNvSpPr>
            <a:spLocks noGrp="1"/>
          </p:cNvSpPr>
          <p:nvPr>
            <p:ph type="ftr" sz="quarter" idx="11"/>
          </p:nvPr>
        </p:nvSpPr>
        <p:spPr>
          <a:xfrm>
            <a:off x="301752" y="6236208"/>
            <a:ext cx="5124797" cy="320040"/>
          </a:xfrm>
        </p:spPr>
        <p:txBody>
          <a:bodyPr rtlCol="0"/>
          <a:lstStyle>
            <a:lvl1pPr>
              <a:defRPr>
                <a:solidFill>
                  <a:srgbClr val="FFFFFF">
                    <a:alpha val="70000"/>
                  </a:srgbClr>
                </a:solidFill>
              </a:defRPr>
            </a:lvl1pPr>
          </a:lstStyle>
          <a:p>
            <a:pPr rtl="0"/>
            <a:r>
              <a:rPr lang="it-IT" noProof="0"/>
              <a:t>Aggiungere un piè di pagina</a:t>
            </a:r>
          </a:p>
        </p:txBody>
      </p:sp>
      <p:sp>
        <p:nvSpPr>
          <p:cNvPr id="10" name="Segnaposto numero diapositiva 9"/>
          <p:cNvSpPr>
            <a:spLocks noGrp="1"/>
          </p:cNvSpPr>
          <p:nvPr>
            <p:ph type="sldNum" sz="quarter" idx="12"/>
          </p:nvPr>
        </p:nvSpPr>
        <p:spPr>
          <a:xfrm>
            <a:off x="11566642" y="6233160"/>
            <a:ext cx="365760" cy="365760"/>
          </a:xfrm>
        </p:spPr>
        <p:txBody>
          <a:bodyPr rtlCol="0"/>
          <a:lstStyle/>
          <a:p>
            <a:pPr rtl="0"/>
            <a:fld id="{42F0A33C-B6D6-454E-A4EA-5198AC78DEE3}" type="slidenum">
              <a:rPr lang="it-IT" noProof="0" smtClean="0"/>
              <a:pPr rtl="0"/>
              <a:t>‹N›</a:t>
            </a:fld>
            <a:endParaRPr lang="it-IT" noProof="0"/>
          </a:p>
        </p:txBody>
      </p:sp>
      <p:sp>
        <p:nvSpPr>
          <p:cNvPr id="13" name="Segnaposto testo 3">
            <a:extLst>
              <a:ext uri="{FF2B5EF4-FFF2-40B4-BE49-F238E27FC236}">
                <a16:creationId xmlns="" xmlns:a16="http://schemas.microsoft.com/office/drawing/2014/main" id="{A010B646-69BD-42FF-80B8-7A065EA6A284}"/>
              </a:ext>
            </a:extLst>
          </p:cNvPr>
          <p:cNvSpPr>
            <a:spLocks noGrp="1"/>
          </p:cNvSpPr>
          <p:nvPr>
            <p:ph type="body" sz="half" idx="15" hasCustomPrompt="1"/>
          </p:nvPr>
        </p:nvSpPr>
        <p:spPr>
          <a:xfrm>
            <a:off x="293917" y="996684"/>
            <a:ext cx="3497580" cy="5593080"/>
          </a:xfrm>
        </p:spPr>
        <p:txBody>
          <a:bodyPr rtlCol="0" anchor="t" anchorCtr="0">
            <a:normAutofit/>
          </a:bodyPr>
          <a:lstStyle>
            <a:lvl1pPr marL="285750" indent="-285750" algn="l">
              <a:buFont typeface="Arial" panose="020B0604020202020204" pitchFamily="34" charset="0"/>
              <a:buChar char="•"/>
              <a:defRPr sz="24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it-IT" noProof="0"/>
              <a:t>Modifica gli stili del testo dello schema</a:t>
            </a:r>
          </a:p>
        </p:txBody>
      </p:sp>
    </p:spTree>
    <p:extLst>
      <p:ext uri="{BB962C8B-B14F-4D97-AF65-F5344CB8AC3E}">
        <p14:creationId xmlns="" xmlns:p14="http://schemas.microsoft.com/office/powerpoint/2010/main" val="25105443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ayout video">
    <p:spTree>
      <p:nvGrpSpPr>
        <p:cNvPr id="1" name=""/>
        <p:cNvGrpSpPr/>
        <p:nvPr/>
      </p:nvGrpSpPr>
      <p:grpSpPr>
        <a:xfrm>
          <a:off x="0" y="0"/>
          <a:ext cx="0" cy="0"/>
          <a:chOff x="0" y="0"/>
          <a:chExt cx="0" cy="0"/>
        </a:xfrm>
      </p:grpSpPr>
      <p:sp>
        <p:nvSpPr>
          <p:cNvPr id="5" name="Segnaposto numero diapositiva 4"/>
          <p:cNvSpPr>
            <a:spLocks noGrp="1"/>
          </p:cNvSpPr>
          <p:nvPr>
            <p:ph type="sldNum" sz="quarter" idx="12"/>
          </p:nvPr>
        </p:nvSpPr>
        <p:spPr>
          <a:xfrm>
            <a:off x="11459962" y="6324918"/>
            <a:ext cx="365760" cy="365760"/>
          </a:xfrm>
        </p:spPr>
        <p:txBody>
          <a:bodyPr rtlCol="0"/>
          <a:lstStyle/>
          <a:p>
            <a:pPr rtl="0"/>
            <a:fld id="{42F0A33C-B6D6-454E-A4EA-5198AC78DEE3}" type="slidenum">
              <a:rPr lang="it-IT" noProof="0" smtClean="0"/>
              <a:pPr rtl="0"/>
              <a:t>‹N›</a:t>
            </a:fld>
            <a:endParaRPr lang="it-IT" noProof="0"/>
          </a:p>
        </p:txBody>
      </p:sp>
      <p:sp>
        <p:nvSpPr>
          <p:cNvPr id="12" name="Titolo 11">
            <a:extLst>
              <a:ext uri="{FF2B5EF4-FFF2-40B4-BE49-F238E27FC236}">
                <a16:creationId xmlns="" xmlns:a16="http://schemas.microsoft.com/office/drawing/2014/main" id="{2B21E085-4E62-4EC9-A5F1-16523F195915}"/>
              </a:ext>
            </a:extLst>
          </p:cNvPr>
          <p:cNvSpPr>
            <a:spLocks noGrp="1"/>
          </p:cNvSpPr>
          <p:nvPr>
            <p:ph type="title"/>
          </p:nvPr>
        </p:nvSpPr>
        <p:spPr bwMode="black">
          <a:xfrm>
            <a:off x="6942215" y="426720"/>
            <a:ext cx="4699941" cy="1188720"/>
          </a:xfrm>
          <a:noFill/>
          <a:ln>
            <a:noFill/>
          </a:ln>
        </p:spPr>
        <p:txBody>
          <a:bodyPr rtlCol="0"/>
          <a:lstStyle>
            <a:lvl1pPr algn="l">
              <a:defRPr cap="none">
                <a:solidFill>
                  <a:schemeClr val="tx1"/>
                </a:solidFill>
              </a:defRPr>
            </a:lvl1pPr>
          </a:lstStyle>
          <a:p>
            <a:pPr rtl="0"/>
            <a:r>
              <a:rPr lang="it-IT" noProof="0"/>
              <a:t>Fare clic per modificare lo stile del titolo dello schema</a:t>
            </a:r>
          </a:p>
        </p:txBody>
      </p:sp>
      <p:sp>
        <p:nvSpPr>
          <p:cNvPr id="14" name="Segnaposto testo 13">
            <a:extLst>
              <a:ext uri="{FF2B5EF4-FFF2-40B4-BE49-F238E27FC236}">
                <a16:creationId xmlns="" xmlns:a16="http://schemas.microsoft.com/office/drawing/2014/main" id="{FFCDFB3A-4CE3-463F-8C40-B15E3F5CFCA6}"/>
              </a:ext>
            </a:extLst>
          </p:cNvPr>
          <p:cNvSpPr>
            <a:spLocks noGrp="1"/>
          </p:cNvSpPr>
          <p:nvPr>
            <p:ph type="body" sz="quarter" idx="17"/>
          </p:nvPr>
        </p:nvSpPr>
        <p:spPr>
          <a:xfrm>
            <a:off x="7048876" y="1818152"/>
            <a:ext cx="4045844" cy="4277848"/>
          </a:xfrm>
          <a:noFill/>
        </p:spPr>
        <p:txBody>
          <a:bodyPr rtlCol="0"/>
          <a:lstStyle>
            <a:lvl1pPr marL="0" indent="0" algn="l">
              <a:buNone/>
              <a:defRPr>
                <a:solidFill>
                  <a:schemeClr val="tx1"/>
                </a:solidFill>
              </a:defRPr>
            </a:lvl1pPr>
            <a:lvl2pPr marL="228600" indent="0" algn="l">
              <a:buNone/>
              <a:defRPr>
                <a:solidFill>
                  <a:schemeClr val="tx1"/>
                </a:solidFill>
              </a:defRPr>
            </a:lvl2pPr>
            <a:lvl3pPr marL="457200" indent="0" algn="l">
              <a:buNone/>
              <a:defRPr>
                <a:solidFill>
                  <a:schemeClr val="tx1"/>
                </a:solidFill>
              </a:defRPr>
            </a:lvl3pPr>
            <a:lvl4pPr marL="685800" indent="0" algn="l">
              <a:buNone/>
              <a:defRPr>
                <a:solidFill>
                  <a:schemeClr val="tx1"/>
                </a:solidFill>
              </a:defRPr>
            </a:lvl4pPr>
            <a:lvl5pPr marL="914400" indent="0" algn="l">
              <a:buNone/>
              <a:defRPr>
                <a:solidFill>
                  <a:schemeClr val="tx1"/>
                </a:solidFill>
              </a:defRPr>
            </a:lvl5pPr>
          </a:lstStyle>
          <a:p>
            <a:pPr lvl="0" rtl="0"/>
            <a:r>
              <a:rPr lang="it-IT" noProof="0"/>
              <a:t>Fare clic per modificare gli stili del testo dello schema</a:t>
            </a:r>
          </a:p>
          <a:p>
            <a:pPr lvl="1" rtl="0"/>
            <a:r>
              <a:rPr lang="it-IT" noProof="0"/>
              <a:t>Secondo livello</a:t>
            </a:r>
          </a:p>
          <a:p>
            <a:pPr lvl="2" rtl="0"/>
            <a:r>
              <a:rPr lang="it-IT" noProof="0"/>
              <a:t>Terzo livello</a:t>
            </a:r>
          </a:p>
          <a:p>
            <a:pPr lvl="3" rtl="0"/>
            <a:r>
              <a:rPr lang="it-IT" noProof="0"/>
              <a:t>Quarto livello</a:t>
            </a:r>
          </a:p>
          <a:p>
            <a:pPr lvl="4" rtl="0"/>
            <a:r>
              <a:rPr lang="it-IT" noProof="0"/>
              <a:t>Quinto livello</a:t>
            </a:r>
          </a:p>
        </p:txBody>
      </p:sp>
      <p:sp>
        <p:nvSpPr>
          <p:cNvPr id="3" name="Segnaposto data 2"/>
          <p:cNvSpPr>
            <a:spLocks noGrp="1"/>
          </p:cNvSpPr>
          <p:nvPr>
            <p:ph type="dt" sz="half" idx="10"/>
          </p:nvPr>
        </p:nvSpPr>
        <p:spPr>
          <a:xfrm>
            <a:off x="8644389" y="6345814"/>
            <a:ext cx="2753746" cy="323968"/>
          </a:xfrm>
        </p:spPr>
        <p:txBody>
          <a:bodyPr rtlCol="0"/>
          <a:lstStyle/>
          <a:p>
            <a:pPr rtl="0"/>
            <a:fld id="{AD58627D-C43D-43EA-904C-1B794EF44118}" type="datetime1">
              <a:rPr lang="it-IT" noProof="0" smtClean="0"/>
              <a:pPr rtl="0"/>
              <a:t>22/09/2019</a:t>
            </a:fld>
            <a:endParaRPr lang="it-IT" noProof="0"/>
          </a:p>
        </p:txBody>
      </p:sp>
      <p:sp>
        <p:nvSpPr>
          <p:cNvPr id="4" name="Segnaposto piè di pagina 3"/>
          <p:cNvSpPr>
            <a:spLocks noGrp="1"/>
          </p:cNvSpPr>
          <p:nvPr>
            <p:ph type="ftr" sz="quarter" idx="11"/>
          </p:nvPr>
        </p:nvSpPr>
        <p:spPr>
          <a:xfrm>
            <a:off x="457200" y="6403848"/>
            <a:ext cx="5901189" cy="320040"/>
          </a:xfrm>
        </p:spPr>
        <p:txBody>
          <a:bodyPr rtlCol="0"/>
          <a:lstStyle/>
          <a:p>
            <a:pPr rtl="0"/>
            <a:r>
              <a:rPr lang="it-IT" noProof="0"/>
              <a:t>Aggiungere un piè di pagina</a:t>
            </a:r>
          </a:p>
        </p:txBody>
      </p:sp>
      <p:sp>
        <p:nvSpPr>
          <p:cNvPr id="6" name="Segnaposto immagine 5">
            <a:extLst>
              <a:ext uri="{FF2B5EF4-FFF2-40B4-BE49-F238E27FC236}">
                <a16:creationId xmlns="" xmlns:a16="http://schemas.microsoft.com/office/drawing/2014/main" id="{7D356109-298D-4C51-9DC7-DC74594DC220}"/>
              </a:ext>
            </a:extLst>
          </p:cNvPr>
          <p:cNvSpPr>
            <a:spLocks noGrp="1"/>
          </p:cNvSpPr>
          <p:nvPr>
            <p:ph type="pic" sz="quarter" idx="18"/>
          </p:nvPr>
        </p:nvSpPr>
        <p:spPr>
          <a:xfrm>
            <a:off x="732155" y="396240"/>
            <a:ext cx="5927725" cy="5989638"/>
          </a:xfrm>
          <a:ln w="38100">
            <a:solidFill>
              <a:schemeClr val="accent2"/>
            </a:solidFill>
          </a:ln>
        </p:spPr>
        <p:txBody>
          <a:bodyPr rtlCol="0"/>
          <a:lstStyle/>
          <a:p>
            <a:pPr rtl="0"/>
            <a:r>
              <a:rPr lang="it-IT" noProof="0"/>
              <a:t>Fare clic sull'icona per inserire un'immagine</a:t>
            </a:r>
          </a:p>
        </p:txBody>
      </p:sp>
      <p:sp>
        <p:nvSpPr>
          <p:cNvPr id="21" name="Rettangolo 20">
            <a:extLst>
              <a:ext uri="{FF2B5EF4-FFF2-40B4-BE49-F238E27FC236}">
                <a16:creationId xmlns="" xmlns:a16="http://schemas.microsoft.com/office/drawing/2014/main" id="{64070FEF-D9D1-45DF-A806-9CA5B8270E72}"/>
              </a:ext>
            </a:extLst>
          </p:cNvPr>
          <p:cNvSpPr/>
          <p:nvPr userDrawn="1"/>
        </p:nvSpPr>
        <p:spPr>
          <a:xfrm>
            <a:off x="-15240" y="-1"/>
            <a:ext cx="365760" cy="6876000"/>
          </a:xfrm>
          <a:prstGeom prst="rect">
            <a:avLst/>
          </a:prstGeom>
          <a:solidFill>
            <a:schemeClr val="accent2"/>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rtl="0"/>
            <a:endParaRPr lang="it-IT" noProof="0"/>
          </a:p>
        </p:txBody>
      </p:sp>
      <p:cxnSp>
        <p:nvCxnSpPr>
          <p:cNvPr id="9" name="Connettore diritto 8" descr="elemento decorativo">
            <a:extLst>
              <a:ext uri="{FF2B5EF4-FFF2-40B4-BE49-F238E27FC236}">
                <a16:creationId xmlns="" xmlns:a16="http://schemas.microsoft.com/office/drawing/2014/main" id="{167C85F9-C124-4D12-B4AC-317A35D71511}"/>
              </a:ext>
              <a:ext uri="{C183D7F6-B498-43B3-948B-1728B52AA6E4}">
                <adec:decorative xmlns="" xmlns:adec="http://schemas.microsoft.com/office/drawing/2017/decorative" val="1"/>
              </a:ext>
            </a:extLst>
          </p:cNvPr>
          <p:cNvCxnSpPr>
            <a:cxnSpLocks/>
          </p:cNvCxnSpPr>
          <p:nvPr userDrawn="1"/>
        </p:nvCxnSpPr>
        <p:spPr>
          <a:xfrm>
            <a:off x="7141749" y="1720670"/>
            <a:ext cx="3780000" cy="0"/>
          </a:xfrm>
          <a:prstGeom prst="line">
            <a:avLst/>
          </a:prstGeom>
          <a:ln w="31750">
            <a:solidFill>
              <a:schemeClr val="accent2"/>
            </a:solidFill>
          </a:ln>
        </p:spPr>
        <p:style>
          <a:lnRef idx="3">
            <a:schemeClr val="dk1"/>
          </a:lnRef>
          <a:fillRef idx="0">
            <a:schemeClr val="dk1"/>
          </a:fillRef>
          <a:effectRef idx="2">
            <a:schemeClr val="dk1"/>
          </a:effectRef>
          <a:fontRef idx="minor">
            <a:schemeClr val="tx1"/>
          </a:fontRef>
        </p:style>
      </p:cxnSp>
    </p:spTree>
    <p:extLst>
      <p:ext uri="{BB962C8B-B14F-4D97-AF65-F5344CB8AC3E}">
        <p14:creationId xmlns="" xmlns:p14="http://schemas.microsoft.com/office/powerpoint/2010/main" val="5229419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Immagine e didascalia ">
    <p:spTree>
      <p:nvGrpSpPr>
        <p:cNvPr id="1" name=""/>
        <p:cNvGrpSpPr/>
        <p:nvPr/>
      </p:nvGrpSpPr>
      <p:grpSpPr>
        <a:xfrm>
          <a:off x="0" y="0"/>
          <a:ext cx="0" cy="0"/>
          <a:chOff x="0" y="0"/>
          <a:chExt cx="0" cy="0"/>
        </a:xfrm>
      </p:grpSpPr>
      <p:sp>
        <p:nvSpPr>
          <p:cNvPr id="12" name="Segnaposto immagine 11">
            <a:extLst>
              <a:ext uri="{FF2B5EF4-FFF2-40B4-BE49-F238E27FC236}">
                <a16:creationId xmlns="" xmlns:a16="http://schemas.microsoft.com/office/drawing/2014/main" id="{BDE53EE8-1567-4A1C-B5FB-9243D17B161A}"/>
              </a:ext>
            </a:extLst>
          </p:cNvPr>
          <p:cNvSpPr>
            <a:spLocks noGrp="1"/>
          </p:cNvSpPr>
          <p:nvPr>
            <p:ph type="pic" sz="quarter" idx="16"/>
          </p:nvPr>
        </p:nvSpPr>
        <p:spPr>
          <a:xfrm>
            <a:off x="6096000" y="0"/>
            <a:ext cx="6096000" cy="6858000"/>
          </a:xfrm>
          <a:solidFill>
            <a:schemeClr val="tx1">
              <a:lumMod val="50000"/>
              <a:lumOff val="50000"/>
            </a:schemeClr>
          </a:solidFill>
        </p:spPr>
        <p:txBody>
          <a:bodyPr rtlCol="0"/>
          <a:lstStyle/>
          <a:p>
            <a:pPr rtl="0"/>
            <a:r>
              <a:rPr lang="it-IT" noProof="0"/>
              <a:t>Fare clic sull'icona per inserire un'immagine</a:t>
            </a:r>
          </a:p>
        </p:txBody>
      </p:sp>
      <p:sp>
        <p:nvSpPr>
          <p:cNvPr id="6" name="Segnaposto immagine 5">
            <a:extLst>
              <a:ext uri="{FF2B5EF4-FFF2-40B4-BE49-F238E27FC236}">
                <a16:creationId xmlns="" xmlns:a16="http://schemas.microsoft.com/office/drawing/2014/main" id="{145CB378-10E3-4D4E-82B7-47858EDEE57D}"/>
              </a:ext>
            </a:extLst>
          </p:cNvPr>
          <p:cNvSpPr>
            <a:spLocks noGrp="1"/>
          </p:cNvSpPr>
          <p:nvPr>
            <p:ph type="pic" sz="quarter" idx="13"/>
          </p:nvPr>
        </p:nvSpPr>
        <p:spPr>
          <a:xfrm>
            <a:off x="6662827" y="543339"/>
            <a:ext cx="5040000" cy="5765661"/>
          </a:xfrm>
          <a:ln w="38100">
            <a:solidFill>
              <a:schemeClr val="bg1"/>
            </a:solidFill>
          </a:ln>
        </p:spPr>
        <p:txBody>
          <a:bodyPr rtlCol="0"/>
          <a:lstStyle/>
          <a:p>
            <a:pPr rtl="0"/>
            <a:r>
              <a:rPr lang="it-IT" noProof="0"/>
              <a:t>Fare clic sull'icona per inserire un'immagine</a:t>
            </a:r>
          </a:p>
        </p:txBody>
      </p:sp>
      <p:sp>
        <p:nvSpPr>
          <p:cNvPr id="3" name="Segnaposto data 2"/>
          <p:cNvSpPr>
            <a:spLocks noGrp="1"/>
          </p:cNvSpPr>
          <p:nvPr>
            <p:ph type="dt" sz="half" idx="10"/>
          </p:nvPr>
        </p:nvSpPr>
        <p:spPr>
          <a:xfrm>
            <a:off x="8537045" y="6358084"/>
            <a:ext cx="2753746" cy="323968"/>
          </a:xfrm>
        </p:spPr>
        <p:txBody>
          <a:bodyPr rtlCol="0"/>
          <a:lstStyle/>
          <a:p>
            <a:pPr rtl="0"/>
            <a:fld id="{FC849F25-CA70-4840-9FA2-57544BB29D0E}" type="datetime1">
              <a:rPr lang="it-IT" noProof="0" smtClean="0"/>
              <a:pPr rtl="0"/>
              <a:t>22/09/2019</a:t>
            </a:fld>
            <a:endParaRPr lang="it-IT" noProof="0"/>
          </a:p>
        </p:txBody>
      </p:sp>
      <p:sp>
        <p:nvSpPr>
          <p:cNvPr id="4" name="Segnaposto piè di pagina 3"/>
          <p:cNvSpPr>
            <a:spLocks noGrp="1"/>
          </p:cNvSpPr>
          <p:nvPr>
            <p:ph type="ftr" sz="quarter" idx="11"/>
          </p:nvPr>
        </p:nvSpPr>
        <p:spPr>
          <a:xfrm>
            <a:off x="704361" y="6382908"/>
            <a:ext cx="5901189" cy="320040"/>
          </a:xfrm>
        </p:spPr>
        <p:txBody>
          <a:bodyPr rtlCol="0"/>
          <a:lstStyle/>
          <a:p>
            <a:pPr rtl="0"/>
            <a:r>
              <a:rPr lang="it-IT" noProof="0"/>
              <a:t>Aggiungere un piè di pagina</a:t>
            </a:r>
          </a:p>
        </p:txBody>
      </p:sp>
      <p:sp>
        <p:nvSpPr>
          <p:cNvPr id="5" name="Segnaposto numero diapositiva 4"/>
          <p:cNvSpPr>
            <a:spLocks noGrp="1"/>
          </p:cNvSpPr>
          <p:nvPr>
            <p:ph type="sldNum" sz="quarter" idx="12"/>
          </p:nvPr>
        </p:nvSpPr>
        <p:spPr>
          <a:xfrm>
            <a:off x="11474538" y="6337188"/>
            <a:ext cx="365760" cy="365760"/>
          </a:xfrm>
        </p:spPr>
        <p:txBody>
          <a:bodyPr rtlCol="0"/>
          <a:lstStyle/>
          <a:p>
            <a:pPr rtl="0"/>
            <a:fld id="{42F0A33C-B6D6-454E-A4EA-5198AC78DEE3}" type="slidenum">
              <a:rPr lang="it-IT" noProof="0" smtClean="0"/>
              <a:pPr rtl="0"/>
              <a:t>‹N›</a:t>
            </a:fld>
            <a:endParaRPr lang="it-IT" noProof="0"/>
          </a:p>
        </p:txBody>
      </p:sp>
      <p:sp>
        <p:nvSpPr>
          <p:cNvPr id="7" name="Titolo 6">
            <a:extLst>
              <a:ext uri="{FF2B5EF4-FFF2-40B4-BE49-F238E27FC236}">
                <a16:creationId xmlns="" xmlns:a16="http://schemas.microsoft.com/office/drawing/2014/main" id="{AA2BF3C7-5EFF-4508-B560-D9A68D3F7226}"/>
              </a:ext>
            </a:extLst>
          </p:cNvPr>
          <p:cNvSpPr>
            <a:spLocks noGrp="1"/>
          </p:cNvSpPr>
          <p:nvPr>
            <p:ph type="title"/>
          </p:nvPr>
        </p:nvSpPr>
        <p:spPr bwMode="gray">
          <a:xfrm>
            <a:off x="704361" y="164690"/>
            <a:ext cx="4593772" cy="2624056"/>
          </a:xfrm>
          <a:noFill/>
          <a:ln>
            <a:noFill/>
          </a:ln>
        </p:spPr>
        <p:txBody>
          <a:bodyPr rtlCol="0" anchor="t" anchorCtr="0">
            <a:noAutofit/>
          </a:bodyPr>
          <a:lstStyle>
            <a:lvl1pPr>
              <a:defRPr sz="4000" cap="none"/>
            </a:lvl1pPr>
          </a:lstStyle>
          <a:p>
            <a:pPr rtl="0"/>
            <a:r>
              <a:rPr lang="it-IT" noProof="0"/>
              <a:t>Fare clic per modificare lo stile del titolo dello schema</a:t>
            </a:r>
          </a:p>
        </p:txBody>
      </p:sp>
      <p:sp>
        <p:nvSpPr>
          <p:cNvPr id="9" name="Segnaposto testo 8">
            <a:extLst>
              <a:ext uri="{FF2B5EF4-FFF2-40B4-BE49-F238E27FC236}">
                <a16:creationId xmlns="" xmlns:a16="http://schemas.microsoft.com/office/drawing/2014/main" id="{37D64B51-A9B6-4A76-949F-576993124753}"/>
              </a:ext>
            </a:extLst>
          </p:cNvPr>
          <p:cNvSpPr>
            <a:spLocks noGrp="1"/>
          </p:cNvSpPr>
          <p:nvPr>
            <p:ph type="body" sz="quarter" idx="14" hasCustomPrompt="1"/>
          </p:nvPr>
        </p:nvSpPr>
        <p:spPr>
          <a:xfrm>
            <a:off x="704361" y="3233530"/>
            <a:ext cx="4593771" cy="2902590"/>
          </a:xfrm>
        </p:spPr>
        <p:txBody>
          <a:bodyPr rtlCol="0">
            <a:normAutofit/>
          </a:bodyPr>
          <a:lstStyle>
            <a:lvl1pPr marL="0" indent="0" algn="ctr">
              <a:buClr>
                <a:schemeClr val="bg1"/>
              </a:buClr>
              <a:buNone/>
              <a:defRPr sz="2400">
                <a:solidFill>
                  <a:schemeClr val="tx1"/>
                </a:solidFill>
              </a:defRPr>
            </a:lvl1pPr>
            <a:lvl2pPr marL="228600" indent="0" algn="ctr">
              <a:buClr>
                <a:schemeClr val="bg1"/>
              </a:buClr>
              <a:buNone/>
              <a:defRPr sz="2400">
                <a:solidFill>
                  <a:schemeClr val="tx1"/>
                </a:solidFill>
              </a:defRPr>
            </a:lvl2pPr>
            <a:lvl3pPr marL="457200" indent="0" algn="ctr">
              <a:buClr>
                <a:schemeClr val="bg1"/>
              </a:buClr>
              <a:buNone/>
              <a:defRPr sz="2400">
                <a:solidFill>
                  <a:schemeClr val="tx1"/>
                </a:solidFill>
              </a:defRPr>
            </a:lvl3pPr>
            <a:lvl4pPr marL="685800" indent="0" algn="ctr">
              <a:buClr>
                <a:schemeClr val="bg1"/>
              </a:buClr>
              <a:buNone/>
              <a:defRPr sz="2400">
                <a:solidFill>
                  <a:schemeClr val="tx1"/>
                </a:solidFill>
              </a:defRPr>
            </a:lvl4pPr>
            <a:lvl5pPr marL="914400" indent="0" algn="ctr">
              <a:buClr>
                <a:schemeClr val="bg1"/>
              </a:buClr>
              <a:buNone/>
              <a:defRPr sz="2400">
                <a:solidFill>
                  <a:schemeClr val="tx1"/>
                </a:solidFill>
              </a:defRPr>
            </a:lvl5pPr>
          </a:lstStyle>
          <a:p>
            <a:pPr lvl="0" rtl="0"/>
            <a:r>
              <a:rPr lang="it-IT" noProof="0"/>
              <a:t>Modifica gli stili del testo dello schema</a:t>
            </a:r>
          </a:p>
          <a:p>
            <a:pPr lvl="1" rtl="0"/>
            <a:r>
              <a:rPr lang="it-IT" noProof="0"/>
              <a:t>Secondo livello</a:t>
            </a:r>
          </a:p>
          <a:p>
            <a:pPr lvl="2" rtl="0"/>
            <a:r>
              <a:rPr lang="it-IT" noProof="0"/>
              <a:t>Terzo livello</a:t>
            </a:r>
          </a:p>
          <a:p>
            <a:pPr lvl="3" rtl="0"/>
            <a:r>
              <a:rPr lang="it-IT" noProof="0"/>
              <a:t>Quarto livello</a:t>
            </a:r>
          </a:p>
          <a:p>
            <a:pPr lvl="4" rtl="0"/>
            <a:r>
              <a:rPr lang="it-IT" noProof="0"/>
              <a:t>Quinto livello</a:t>
            </a:r>
          </a:p>
        </p:txBody>
      </p:sp>
    </p:spTree>
    <p:extLst>
      <p:ext uri="{BB962C8B-B14F-4D97-AF65-F5344CB8AC3E}">
        <p14:creationId xmlns="" xmlns:p14="http://schemas.microsoft.com/office/powerpoint/2010/main" val="9001146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ntenuto con didascalia">
    <p:bg>
      <p:bgRef idx="1001">
        <a:schemeClr val="bg1"/>
      </p:bgRef>
    </p:bg>
    <p:spTree>
      <p:nvGrpSpPr>
        <p:cNvPr id="1" name=""/>
        <p:cNvGrpSpPr/>
        <p:nvPr/>
      </p:nvGrpSpPr>
      <p:grpSpPr>
        <a:xfrm>
          <a:off x="0" y="0"/>
          <a:ext cx="0" cy="0"/>
          <a:chOff x="0" y="0"/>
          <a:chExt cx="0" cy="0"/>
        </a:xfrm>
      </p:grpSpPr>
      <p:sp>
        <p:nvSpPr>
          <p:cNvPr id="2" name="Titolo 1"/>
          <p:cNvSpPr>
            <a:spLocks noGrp="1"/>
          </p:cNvSpPr>
          <p:nvPr>
            <p:ph type="title"/>
          </p:nvPr>
        </p:nvSpPr>
        <p:spPr bwMode="blackWhite">
          <a:xfrm>
            <a:off x="6712900" y="407684"/>
            <a:ext cx="4910096" cy="2257167"/>
          </a:xfrm>
          <a:noFill/>
          <a:ln>
            <a:noFill/>
          </a:ln>
        </p:spPr>
        <p:txBody>
          <a:bodyPr rtlCol="0" anchor="ctr" anchorCtr="0">
            <a:normAutofit/>
          </a:bodyPr>
          <a:lstStyle>
            <a:lvl1pPr algn="l">
              <a:defRPr sz="4000">
                <a:solidFill>
                  <a:srgbClr val="262626"/>
                </a:solidFill>
              </a:defRPr>
            </a:lvl1pPr>
          </a:lstStyle>
          <a:p>
            <a:pPr rtl="0"/>
            <a:r>
              <a:rPr lang="it-IT" noProof="0"/>
              <a:t>Fare clic per modificare lo stile del titolo dello schema</a:t>
            </a:r>
          </a:p>
        </p:txBody>
      </p:sp>
      <p:sp>
        <p:nvSpPr>
          <p:cNvPr id="4" name="Segnaposto testo 3"/>
          <p:cNvSpPr>
            <a:spLocks noGrp="1"/>
          </p:cNvSpPr>
          <p:nvPr>
            <p:ph type="body" sz="half" idx="2"/>
          </p:nvPr>
        </p:nvSpPr>
        <p:spPr bwMode="white">
          <a:xfrm>
            <a:off x="6780414" y="3019130"/>
            <a:ext cx="4584265" cy="3159033"/>
          </a:xfrm>
        </p:spPr>
        <p:txBody>
          <a:bodyPr rtlCol="0" anchor="t" anchorCtr="1">
            <a:normAutofit/>
          </a:bodyPr>
          <a:lstStyle>
            <a:lvl1pPr marL="0" indent="0" algn="l">
              <a:buNone/>
              <a:defRPr sz="24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it-IT" noProof="0"/>
              <a:t>Fare clic per modificare gli stili del testo dello schema</a:t>
            </a:r>
          </a:p>
        </p:txBody>
      </p:sp>
      <p:sp>
        <p:nvSpPr>
          <p:cNvPr id="9" name="Segnaposto data 8"/>
          <p:cNvSpPr>
            <a:spLocks noGrp="1"/>
          </p:cNvSpPr>
          <p:nvPr>
            <p:ph type="dt" sz="half" idx="10"/>
          </p:nvPr>
        </p:nvSpPr>
        <p:spPr/>
        <p:txBody>
          <a:bodyPr rtlCol="0"/>
          <a:lstStyle/>
          <a:p>
            <a:pPr rtl="0"/>
            <a:fld id="{832EB41D-6AC0-46FA-94DB-5BB96B8F6596}" type="datetime1">
              <a:rPr lang="it-IT" noProof="0" smtClean="0"/>
              <a:pPr rtl="0"/>
              <a:t>22/09/2019</a:t>
            </a:fld>
            <a:endParaRPr lang="it-IT" noProof="0"/>
          </a:p>
        </p:txBody>
      </p:sp>
      <p:sp>
        <p:nvSpPr>
          <p:cNvPr id="10" name="Segnaposto piè di pagina 9"/>
          <p:cNvSpPr>
            <a:spLocks noGrp="1"/>
          </p:cNvSpPr>
          <p:nvPr>
            <p:ph type="ftr" sz="quarter" idx="11"/>
          </p:nvPr>
        </p:nvSpPr>
        <p:spPr>
          <a:xfrm>
            <a:off x="804672" y="6236208"/>
            <a:ext cx="5124797" cy="320040"/>
          </a:xfrm>
        </p:spPr>
        <p:txBody>
          <a:bodyPr rtlCol="0"/>
          <a:lstStyle>
            <a:lvl1pPr>
              <a:defRPr>
                <a:solidFill>
                  <a:srgbClr val="FFFFFF">
                    <a:alpha val="70000"/>
                  </a:srgbClr>
                </a:solidFill>
              </a:defRPr>
            </a:lvl1pPr>
          </a:lstStyle>
          <a:p>
            <a:pPr rtl="0"/>
            <a:r>
              <a:rPr lang="it-IT" noProof="0"/>
              <a:t>Aggiungere un piè di pagina</a:t>
            </a:r>
          </a:p>
        </p:txBody>
      </p:sp>
      <p:sp>
        <p:nvSpPr>
          <p:cNvPr id="11" name="Segnaposto numero diapositiva 10"/>
          <p:cNvSpPr>
            <a:spLocks noGrp="1"/>
          </p:cNvSpPr>
          <p:nvPr>
            <p:ph type="sldNum" sz="quarter" idx="12"/>
          </p:nvPr>
        </p:nvSpPr>
        <p:spPr/>
        <p:txBody>
          <a:bodyPr rtlCol="0"/>
          <a:lstStyle/>
          <a:p>
            <a:pPr rtl="0"/>
            <a:fld id="{42F0A33C-B6D6-454E-A4EA-5198AC78DEE3}" type="slidenum">
              <a:rPr lang="it-IT" noProof="0" smtClean="0"/>
              <a:pPr rtl="0"/>
              <a:t>‹N›</a:t>
            </a:fld>
            <a:endParaRPr lang="it-IT" noProof="0"/>
          </a:p>
        </p:txBody>
      </p:sp>
      <p:sp>
        <p:nvSpPr>
          <p:cNvPr id="12" name="Segnaposto contenuto 2">
            <a:extLst>
              <a:ext uri="{FF2B5EF4-FFF2-40B4-BE49-F238E27FC236}">
                <a16:creationId xmlns="" xmlns:a16="http://schemas.microsoft.com/office/drawing/2014/main" id="{1FEC71D9-8368-4022-BA35-B43400F92502}"/>
              </a:ext>
            </a:extLst>
          </p:cNvPr>
          <p:cNvSpPr>
            <a:spLocks noGrp="1"/>
          </p:cNvSpPr>
          <p:nvPr>
            <p:ph idx="1" hasCustomPrompt="1"/>
          </p:nvPr>
        </p:nvSpPr>
        <p:spPr>
          <a:xfrm>
            <a:off x="827320" y="407684"/>
            <a:ext cx="5625849" cy="5770479"/>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it-IT" noProof="0"/>
              <a:t>Modifica gli stili del testo dello schema</a:t>
            </a:r>
          </a:p>
          <a:p>
            <a:pPr lvl="1" rtl="0"/>
            <a:r>
              <a:rPr lang="it-IT" noProof="0"/>
              <a:t>Secondo livello</a:t>
            </a:r>
          </a:p>
          <a:p>
            <a:pPr lvl="2" rtl="0"/>
            <a:r>
              <a:rPr lang="it-IT" noProof="0"/>
              <a:t>Terzo livello</a:t>
            </a:r>
          </a:p>
          <a:p>
            <a:pPr lvl="3" rtl="0"/>
            <a:r>
              <a:rPr lang="it-IT" noProof="0"/>
              <a:t>Quarto livello</a:t>
            </a:r>
          </a:p>
          <a:p>
            <a:pPr lvl="4" rtl="0"/>
            <a:r>
              <a:rPr lang="it-IT" noProof="0"/>
              <a:t>Quinto livello</a:t>
            </a:r>
          </a:p>
        </p:txBody>
      </p:sp>
    </p:spTree>
    <p:extLst>
      <p:ext uri="{BB962C8B-B14F-4D97-AF65-F5344CB8AC3E}">
        <p14:creationId xmlns="" xmlns:p14="http://schemas.microsoft.com/office/powerpoint/2010/main" val="3389162157"/>
      </p:ext>
    </p:extLst>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iapositiva finale">
    <p:spTree>
      <p:nvGrpSpPr>
        <p:cNvPr id="1" name=""/>
        <p:cNvGrpSpPr/>
        <p:nvPr/>
      </p:nvGrpSpPr>
      <p:grpSpPr>
        <a:xfrm>
          <a:off x="0" y="0"/>
          <a:ext cx="0" cy="0"/>
          <a:chOff x="0" y="0"/>
          <a:chExt cx="0" cy="0"/>
        </a:xfrm>
      </p:grpSpPr>
      <p:sp>
        <p:nvSpPr>
          <p:cNvPr id="3" name="Segnaposto data 2"/>
          <p:cNvSpPr>
            <a:spLocks noGrp="1"/>
          </p:cNvSpPr>
          <p:nvPr>
            <p:ph type="dt" sz="half" idx="10"/>
          </p:nvPr>
        </p:nvSpPr>
        <p:spPr/>
        <p:txBody>
          <a:bodyPr rtlCol="0"/>
          <a:lstStyle/>
          <a:p>
            <a:pPr rtl="0"/>
            <a:fld id="{20BC2D40-EEB0-4254-A353-8DE503DDA12F}" type="datetime1">
              <a:rPr lang="it-IT" noProof="0" smtClean="0"/>
              <a:pPr rtl="0"/>
              <a:t>22/09/2019</a:t>
            </a:fld>
            <a:endParaRPr lang="it-IT" noProof="0"/>
          </a:p>
        </p:txBody>
      </p:sp>
      <p:sp>
        <p:nvSpPr>
          <p:cNvPr id="4" name="Segnaposto piè di pagina 3"/>
          <p:cNvSpPr>
            <a:spLocks noGrp="1"/>
          </p:cNvSpPr>
          <p:nvPr>
            <p:ph type="ftr" sz="quarter" idx="11"/>
          </p:nvPr>
        </p:nvSpPr>
        <p:spPr/>
        <p:txBody>
          <a:bodyPr rtlCol="0"/>
          <a:lstStyle/>
          <a:p>
            <a:pPr rtl="0"/>
            <a:r>
              <a:rPr lang="it-IT" noProof="0"/>
              <a:t>Aggiungere un piè di pagina</a:t>
            </a:r>
          </a:p>
        </p:txBody>
      </p:sp>
      <p:sp>
        <p:nvSpPr>
          <p:cNvPr id="5" name="Segnaposto numero diapositiva 4"/>
          <p:cNvSpPr>
            <a:spLocks noGrp="1"/>
          </p:cNvSpPr>
          <p:nvPr>
            <p:ph type="sldNum" sz="quarter" idx="12"/>
          </p:nvPr>
        </p:nvSpPr>
        <p:spPr/>
        <p:txBody>
          <a:bodyPr rtlCol="0"/>
          <a:lstStyle/>
          <a:p>
            <a:pPr rtl="0"/>
            <a:fld id="{42F0A33C-B6D6-454E-A4EA-5198AC78DEE3}" type="slidenum">
              <a:rPr lang="it-IT" noProof="0" smtClean="0"/>
              <a:pPr rtl="0"/>
              <a:t>‹N›</a:t>
            </a:fld>
            <a:endParaRPr lang="it-IT" noProof="0"/>
          </a:p>
        </p:txBody>
      </p:sp>
      <p:sp>
        <p:nvSpPr>
          <p:cNvPr id="2" name="Titolo 1">
            <a:extLst>
              <a:ext uri="{FF2B5EF4-FFF2-40B4-BE49-F238E27FC236}">
                <a16:creationId xmlns="" xmlns:a16="http://schemas.microsoft.com/office/drawing/2014/main" id="{38BE4AA6-ED36-4D3B-ABD8-3BA6059C308D}"/>
              </a:ext>
            </a:extLst>
          </p:cNvPr>
          <p:cNvSpPr>
            <a:spLocks noGrp="1"/>
          </p:cNvSpPr>
          <p:nvPr>
            <p:ph type="title"/>
          </p:nvPr>
        </p:nvSpPr>
        <p:spPr bwMode="gray">
          <a:xfrm>
            <a:off x="3744516" y="1127369"/>
            <a:ext cx="4703084" cy="1188720"/>
          </a:xfrm>
          <a:noFill/>
          <a:ln>
            <a:noFill/>
          </a:ln>
        </p:spPr>
        <p:txBody>
          <a:bodyPr rtlCol="0"/>
          <a:lstStyle>
            <a:lvl1pPr marL="0" indent="0" algn="ctr">
              <a:buFont typeface="Arial" panose="020B0604020202020204" pitchFamily="34" charset="0"/>
              <a:buNone/>
              <a:defRPr cap="none"/>
            </a:lvl1pPr>
          </a:lstStyle>
          <a:p>
            <a:pPr rtl="0"/>
            <a:r>
              <a:rPr lang="it-IT" noProof="0"/>
              <a:t>Fare clic per modificare lo stile del titolo dello schema</a:t>
            </a:r>
          </a:p>
        </p:txBody>
      </p:sp>
      <p:sp>
        <p:nvSpPr>
          <p:cNvPr id="7" name="Segnaposto testo 6">
            <a:extLst>
              <a:ext uri="{FF2B5EF4-FFF2-40B4-BE49-F238E27FC236}">
                <a16:creationId xmlns="" xmlns:a16="http://schemas.microsoft.com/office/drawing/2014/main" id="{D94707B9-0409-43FA-B052-6AE401D767CE}"/>
              </a:ext>
            </a:extLst>
          </p:cNvPr>
          <p:cNvSpPr>
            <a:spLocks noGrp="1"/>
          </p:cNvSpPr>
          <p:nvPr>
            <p:ph type="body" sz="quarter" idx="13" hasCustomPrompt="1"/>
          </p:nvPr>
        </p:nvSpPr>
        <p:spPr>
          <a:xfrm>
            <a:off x="3744516" y="2263081"/>
            <a:ext cx="4702968" cy="3909119"/>
          </a:xfrm>
          <a:noFill/>
          <a:ln>
            <a:noFill/>
          </a:ln>
        </p:spPr>
        <p:txBody>
          <a:bodyPr rtlCol="0"/>
          <a:lstStyle>
            <a:lvl1pPr marL="0" indent="0" algn="ctr">
              <a:buNone/>
              <a:defRPr>
                <a:solidFill>
                  <a:schemeClr val="bg1"/>
                </a:solidFill>
              </a:defRPr>
            </a:lvl1pPr>
            <a:lvl2pPr marL="228600" indent="0" algn="ctr">
              <a:buNone/>
              <a:defRPr>
                <a:solidFill>
                  <a:schemeClr val="bg1"/>
                </a:solidFill>
              </a:defRPr>
            </a:lvl2pPr>
            <a:lvl3pPr marL="457200" indent="0" algn="ctr">
              <a:buNone/>
              <a:defRPr>
                <a:solidFill>
                  <a:schemeClr val="bg1"/>
                </a:solidFill>
              </a:defRPr>
            </a:lvl3pPr>
            <a:lvl4pPr marL="685800" indent="0" algn="ctr">
              <a:buNone/>
              <a:defRPr>
                <a:solidFill>
                  <a:schemeClr val="bg1"/>
                </a:solidFill>
              </a:defRPr>
            </a:lvl4pPr>
            <a:lvl5pPr marL="914400" indent="0" algn="ctr">
              <a:buNone/>
              <a:defRPr>
                <a:solidFill>
                  <a:schemeClr val="bg1"/>
                </a:solidFill>
              </a:defRPr>
            </a:lvl5pPr>
          </a:lstStyle>
          <a:p>
            <a:pPr lvl="0" rtl="0"/>
            <a:r>
              <a:rPr lang="it-IT" noProof="0"/>
              <a:t>Modifica gli stili del testo dello schema</a:t>
            </a:r>
          </a:p>
          <a:p>
            <a:pPr lvl="1" rtl="0"/>
            <a:r>
              <a:rPr lang="it-IT" noProof="0"/>
              <a:t>Secondo livello</a:t>
            </a:r>
          </a:p>
          <a:p>
            <a:pPr lvl="2" rtl="0"/>
            <a:r>
              <a:rPr lang="it-IT" noProof="0"/>
              <a:t>Terzo livello</a:t>
            </a:r>
          </a:p>
          <a:p>
            <a:pPr lvl="3" rtl="0"/>
            <a:r>
              <a:rPr lang="it-IT" noProof="0"/>
              <a:t>Quarto livello</a:t>
            </a:r>
          </a:p>
          <a:p>
            <a:pPr lvl="4" rtl="0"/>
            <a:r>
              <a:rPr lang="it-IT" noProof="0"/>
              <a:t>Quinto livello</a:t>
            </a:r>
          </a:p>
        </p:txBody>
      </p:sp>
    </p:spTree>
    <p:extLst>
      <p:ext uri="{BB962C8B-B14F-4D97-AF65-F5344CB8AC3E}">
        <p14:creationId xmlns="" xmlns:p14="http://schemas.microsoft.com/office/powerpoint/2010/main" val="9525608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reserve="1">
  <p:cSld name="Diapositiva titolo">
    <p:bg>
      <p:bgPr>
        <a:solidFill>
          <a:schemeClr val="accent2"/>
        </a:solidFill>
        <a:effectLst/>
      </p:bgPr>
    </p:bg>
    <p:spTree>
      <p:nvGrpSpPr>
        <p:cNvPr id="1" name=""/>
        <p:cNvGrpSpPr/>
        <p:nvPr/>
      </p:nvGrpSpPr>
      <p:grpSpPr>
        <a:xfrm>
          <a:off x="0" y="0"/>
          <a:ext cx="0" cy="0"/>
          <a:chOff x="0" y="0"/>
          <a:chExt cx="0" cy="0"/>
        </a:xfrm>
      </p:grpSpPr>
      <p:sp>
        <p:nvSpPr>
          <p:cNvPr id="2" name="Titolo 1"/>
          <p:cNvSpPr>
            <a:spLocks noGrp="1"/>
          </p:cNvSpPr>
          <p:nvPr>
            <p:ph type="ctrTitle"/>
          </p:nvPr>
        </p:nvSpPr>
        <p:spPr bwMode="blackWhite">
          <a:xfrm>
            <a:off x="1600200" y="2386744"/>
            <a:ext cx="8991600" cy="1645920"/>
          </a:xfrm>
          <a:noFill/>
          <a:ln w="38100">
            <a:solidFill>
              <a:srgbClr val="FFFFFF"/>
            </a:solidFill>
          </a:ln>
        </p:spPr>
        <p:txBody>
          <a:bodyPr lIns="274320" rIns="274320" rtlCol="0" anchor="ctr" anchorCtr="1">
            <a:normAutofit/>
          </a:bodyPr>
          <a:lstStyle>
            <a:lvl1pPr algn="ctr">
              <a:defRPr sz="2400">
                <a:solidFill>
                  <a:srgbClr val="262626"/>
                </a:solidFill>
              </a:defRPr>
            </a:lvl1pPr>
          </a:lstStyle>
          <a:p>
            <a:pPr rtl="0"/>
            <a:r>
              <a:rPr lang="it-IT" noProof="0"/>
              <a:t>Fare clic per modificare lo stile del titolo dello schema</a:t>
            </a:r>
          </a:p>
        </p:txBody>
      </p:sp>
      <p:sp>
        <p:nvSpPr>
          <p:cNvPr id="3" name="Sottotitolo 2"/>
          <p:cNvSpPr>
            <a:spLocks noGrp="1"/>
          </p:cNvSpPr>
          <p:nvPr>
            <p:ph type="subTitle" idx="1"/>
          </p:nvPr>
        </p:nvSpPr>
        <p:spPr>
          <a:xfrm>
            <a:off x="2695194" y="4352544"/>
            <a:ext cx="6801612" cy="1239894"/>
          </a:xfrm>
          <a:noFill/>
        </p:spPr>
        <p:txBody>
          <a:bodyPr rtlCol="0">
            <a:normAutofit/>
          </a:bodyPr>
          <a:lstStyle>
            <a:lvl1pPr marL="0" indent="0" algn="ctr">
              <a:buNone/>
              <a:defRPr sz="18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it-IT" noProof="0"/>
              <a:t>Fare clic per modificare lo stile del sottotitolo dello schema</a:t>
            </a:r>
          </a:p>
        </p:txBody>
      </p:sp>
      <p:sp>
        <p:nvSpPr>
          <p:cNvPr id="7" name="Segnaposto data 6"/>
          <p:cNvSpPr>
            <a:spLocks noGrp="1"/>
          </p:cNvSpPr>
          <p:nvPr>
            <p:ph type="dt" sz="half" idx="10"/>
          </p:nvPr>
        </p:nvSpPr>
        <p:spPr/>
        <p:txBody>
          <a:bodyPr rtlCol="0"/>
          <a:lstStyle/>
          <a:p>
            <a:pPr rtl="0"/>
            <a:fld id="{167631E2-F61F-4841-B581-F5E5D9FDD246}" type="datetime1">
              <a:rPr lang="it-IT" noProof="0" smtClean="0"/>
              <a:pPr rtl="0"/>
              <a:t>22/09/2019</a:t>
            </a:fld>
            <a:endParaRPr lang="it-IT" noProof="0"/>
          </a:p>
        </p:txBody>
      </p:sp>
      <p:sp>
        <p:nvSpPr>
          <p:cNvPr id="8" name="Segnaposto piè di pagina 7"/>
          <p:cNvSpPr>
            <a:spLocks noGrp="1"/>
          </p:cNvSpPr>
          <p:nvPr>
            <p:ph type="ftr" sz="quarter" idx="11"/>
          </p:nvPr>
        </p:nvSpPr>
        <p:spPr/>
        <p:txBody>
          <a:bodyPr rtlCol="0"/>
          <a:lstStyle/>
          <a:p>
            <a:pPr rtl="0"/>
            <a:r>
              <a:rPr lang="it-IT" noProof="0"/>
              <a:t>Aggiungere un piè di pagina</a:t>
            </a:r>
          </a:p>
        </p:txBody>
      </p:sp>
      <p:sp>
        <p:nvSpPr>
          <p:cNvPr id="9" name="Segnaposto numero diapositiva 8"/>
          <p:cNvSpPr>
            <a:spLocks noGrp="1"/>
          </p:cNvSpPr>
          <p:nvPr>
            <p:ph type="sldNum" sz="quarter" idx="12"/>
          </p:nvPr>
        </p:nvSpPr>
        <p:spPr/>
        <p:txBody>
          <a:bodyPr rtlCol="0"/>
          <a:lstStyle/>
          <a:p>
            <a:pPr rtl="0"/>
            <a:fld id="{42F0A33C-B6D6-454E-A4EA-5198AC78DEE3}" type="slidenum">
              <a:rPr lang="it-IT" noProof="0" smtClean="0"/>
              <a:pPr rtl="0"/>
              <a:t>‹N›</a:t>
            </a:fld>
            <a:endParaRPr lang="it-IT" noProof="0"/>
          </a:p>
        </p:txBody>
      </p:sp>
    </p:spTree>
    <p:extLst>
      <p:ext uri="{BB962C8B-B14F-4D97-AF65-F5344CB8AC3E}">
        <p14:creationId xmlns="" xmlns:p14="http://schemas.microsoft.com/office/powerpoint/2010/main" val="328737422"/>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reserve="1">
  <p:cSld name="Intestazione sezione">
    <p:bg>
      <p:bgPr>
        <a:solidFill>
          <a:schemeClr val="accent2"/>
        </a:solidFill>
        <a:effectLst/>
      </p:bgPr>
    </p:bg>
    <p:spTree>
      <p:nvGrpSpPr>
        <p:cNvPr id="1" name=""/>
        <p:cNvGrpSpPr/>
        <p:nvPr/>
      </p:nvGrpSpPr>
      <p:grpSpPr>
        <a:xfrm>
          <a:off x="0" y="0"/>
          <a:ext cx="0" cy="0"/>
          <a:chOff x="0" y="0"/>
          <a:chExt cx="0" cy="0"/>
        </a:xfrm>
      </p:grpSpPr>
      <p:sp>
        <p:nvSpPr>
          <p:cNvPr id="4" name="Rettangolo 3">
            <a:extLst>
              <a:ext uri="{FF2B5EF4-FFF2-40B4-BE49-F238E27FC236}">
                <a16:creationId xmlns="" xmlns:a16="http://schemas.microsoft.com/office/drawing/2014/main" id="{C268440A-E3ED-426B-A1F8-1D7557F9584D}"/>
              </a:ext>
            </a:extLst>
          </p:cNvPr>
          <p:cNvSpPr/>
          <p:nvPr userDrawn="1"/>
        </p:nvSpPr>
        <p:spPr>
          <a:xfrm>
            <a:off x="0" y="3648173"/>
            <a:ext cx="12192000" cy="3209827"/>
          </a:xfrm>
          <a:prstGeom prst="rect">
            <a:avLst/>
          </a:prstGeom>
          <a:solidFill>
            <a:schemeClr val="tx1"/>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rtl="0"/>
            <a:endParaRPr lang="it-IT" noProof="0"/>
          </a:p>
        </p:txBody>
      </p:sp>
      <p:sp>
        <p:nvSpPr>
          <p:cNvPr id="2" name="Titolo 1"/>
          <p:cNvSpPr>
            <a:spLocks noGrp="1"/>
          </p:cNvSpPr>
          <p:nvPr>
            <p:ph type="ctrTitle"/>
          </p:nvPr>
        </p:nvSpPr>
        <p:spPr bwMode="blackWhite">
          <a:xfrm>
            <a:off x="1600200" y="1887121"/>
            <a:ext cx="8991600" cy="1645920"/>
          </a:xfrm>
          <a:noFill/>
          <a:ln w="38100">
            <a:solidFill>
              <a:srgbClr val="FFFFFF"/>
            </a:solidFill>
          </a:ln>
        </p:spPr>
        <p:txBody>
          <a:bodyPr lIns="274320" rIns="274320" rtlCol="0" anchor="ctr" anchorCtr="1">
            <a:normAutofit/>
          </a:bodyPr>
          <a:lstStyle>
            <a:lvl1pPr algn="ctr">
              <a:defRPr sz="3600">
                <a:solidFill>
                  <a:schemeClr val="tx1"/>
                </a:solidFill>
              </a:defRPr>
            </a:lvl1pPr>
          </a:lstStyle>
          <a:p>
            <a:pPr rtl="0"/>
            <a:r>
              <a:rPr lang="it-IT" noProof="0"/>
              <a:t>Fare clic per modificare lo stile del titolo dello schema</a:t>
            </a:r>
          </a:p>
        </p:txBody>
      </p:sp>
      <p:sp>
        <p:nvSpPr>
          <p:cNvPr id="3" name="Sottotitolo 2"/>
          <p:cNvSpPr>
            <a:spLocks noGrp="1"/>
          </p:cNvSpPr>
          <p:nvPr>
            <p:ph type="subTitle" idx="1" hasCustomPrompt="1"/>
          </p:nvPr>
        </p:nvSpPr>
        <p:spPr>
          <a:xfrm>
            <a:off x="2695194" y="4352544"/>
            <a:ext cx="6801612" cy="1239894"/>
          </a:xfrm>
          <a:noFill/>
        </p:spPr>
        <p:txBody>
          <a:bodyPr rtlCol="0">
            <a:normAutofit/>
          </a:bodyPr>
          <a:lstStyle>
            <a:lvl1pPr marL="0" indent="0" algn="ctr">
              <a:buNone/>
              <a:defRPr sz="1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it-IT" noProof="0"/>
              <a:t>re clic per modificare lo stile del sottotitolo dello schema</a:t>
            </a:r>
          </a:p>
        </p:txBody>
      </p:sp>
      <p:sp>
        <p:nvSpPr>
          <p:cNvPr id="7" name="Segnaposto data 6"/>
          <p:cNvSpPr>
            <a:spLocks noGrp="1"/>
          </p:cNvSpPr>
          <p:nvPr>
            <p:ph type="dt" sz="half" idx="10"/>
          </p:nvPr>
        </p:nvSpPr>
        <p:spPr/>
        <p:txBody>
          <a:bodyPr rtlCol="0"/>
          <a:lstStyle>
            <a:lvl1pPr>
              <a:defRPr>
                <a:solidFill>
                  <a:schemeClr val="bg1"/>
                </a:solidFill>
              </a:defRPr>
            </a:lvl1pPr>
          </a:lstStyle>
          <a:p>
            <a:pPr rtl="0"/>
            <a:fld id="{E777C86E-5EE0-43C6-81FC-28ADFBDEF8AC}" type="datetime1">
              <a:rPr lang="it-IT" noProof="0" smtClean="0"/>
              <a:pPr rtl="0"/>
              <a:t>22/09/2019</a:t>
            </a:fld>
            <a:endParaRPr lang="it-IT" noProof="0"/>
          </a:p>
        </p:txBody>
      </p:sp>
      <p:sp>
        <p:nvSpPr>
          <p:cNvPr id="8" name="Segnaposto piè di pagina 7"/>
          <p:cNvSpPr>
            <a:spLocks noGrp="1"/>
          </p:cNvSpPr>
          <p:nvPr>
            <p:ph type="ftr" sz="quarter" idx="11"/>
          </p:nvPr>
        </p:nvSpPr>
        <p:spPr/>
        <p:txBody>
          <a:bodyPr rtlCol="0"/>
          <a:lstStyle>
            <a:lvl1pPr>
              <a:defRPr>
                <a:solidFill>
                  <a:schemeClr val="bg1"/>
                </a:solidFill>
              </a:defRPr>
            </a:lvl1pPr>
          </a:lstStyle>
          <a:p>
            <a:pPr rtl="0"/>
            <a:r>
              <a:rPr lang="it-IT" noProof="0"/>
              <a:t>Aggiungere un piè di pagina</a:t>
            </a:r>
          </a:p>
        </p:txBody>
      </p:sp>
      <p:sp>
        <p:nvSpPr>
          <p:cNvPr id="9" name="Segnaposto numero diapositiva 8"/>
          <p:cNvSpPr>
            <a:spLocks noGrp="1"/>
          </p:cNvSpPr>
          <p:nvPr>
            <p:ph type="sldNum" sz="quarter" idx="12"/>
          </p:nvPr>
        </p:nvSpPr>
        <p:spPr/>
        <p:txBody>
          <a:bodyPr rtlCol="0"/>
          <a:lstStyle/>
          <a:p>
            <a:pPr rtl="0"/>
            <a:fld id="{42F0A33C-B6D6-454E-A4EA-5198AC78DEE3}" type="slidenum">
              <a:rPr lang="it-IT" noProof="0" smtClean="0"/>
              <a:pPr rtl="0"/>
              <a:t>‹N›</a:t>
            </a:fld>
            <a:endParaRPr lang="it-IT" noProof="0"/>
          </a:p>
        </p:txBody>
      </p:sp>
    </p:spTree>
    <p:extLst>
      <p:ext uri="{BB962C8B-B14F-4D97-AF65-F5344CB8AC3E}">
        <p14:creationId xmlns="" xmlns:p14="http://schemas.microsoft.com/office/powerpoint/2010/main" val="2249634510"/>
      </p:ext>
    </p:extLst>
  </p:cSld>
  <p:clrMapOvr>
    <a:overrideClrMapping bg1="dk1" tx1="lt1" bg2="dk2" tx2="lt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bwMode="gray">
          <a:noFill/>
          <a:ln>
            <a:solidFill>
              <a:schemeClr val="accent2"/>
            </a:solidFill>
          </a:ln>
        </p:spPr>
        <p:txBody>
          <a:bodyPr rtlCol="0"/>
          <a:lstStyle/>
          <a:p>
            <a:pPr rtl="0"/>
            <a:r>
              <a:rPr lang="it-IT" noProof="0"/>
              <a:t>Fare clic per modificare lo stile del titolo dello schema</a:t>
            </a:r>
          </a:p>
        </p:txBody>
      </p:sp>
      <p:sp>
        <p:nvSpPr>
          <p:cNvPr id="3" name="Segnaposto contenuto 2"/>
          <p:cNvSpPr>
            <a:spLocks noGrp="1"/>
          </p:cNvSpPr>
          <p:nvPr>
            <p:ph idx="1" hasCustomPrompt="1"/>
          </p:nvPr>
        </p:nvSpPr>
        <p:spPr/>
        <p:txBody>
          <a:bodyPr rtlCol="0"/>
          <a:lstStyle/>
          <a:p>
            <a:pPr lvl="0" rtl="0"/>
            <a:r>
              <a:rPr lang="it-IT" noProof="0"/>
              <a:t>Modifica gli stili del testo dello schema</a:t>
            </a:r>
          </a:p>
          <a:p>
            <a:pPr lvl="1" rtl="0"/>
            <a:r>
              <a:rPr lang="it-IT" noProof="0"/>
              <a:t>Secondo livello</a:t>
            </a:r>
          </a:p>
          <a:p>
            <a:pPr lvl="2" rtl="0"/>
            <a:r>
              <a:rPr lang="it-IT" noProof="0"/>
              <a:t>Terzo livello</a:t>
            </a:r>
          </a:p>
          <a:p>
            <a:pPr lvl="3" rtl="0"/>
            <a:r>
              <a:rPr lang="it-IT" noProof="0"/>
              <a:t>Quarto livello</a:t>
            </a:r>
          </a:p>
          <a:p>
            <a:pPr lvl="4" rtl="0"/>
            <a:r>
              <a:rPr lang="it-IT" noProof="0"/>
              <a:t>Quinto livello</a:t>
            </a:r>
          </a:p>
        </p:txBody>
      </p:sp>
      <p:sp>
        <p:nvSpPr>
          <p:cNvPr id="7" name="Segnaposto data 6"/>
          <p:cNvSpPr>
            <a:spLocks noGrp="1"/>
          </p:cNvSpPr>
          <p:nvPr>
            <p:ph type="dt" sz="half" idx="10"/>
          </p:nvPr>
        </p:nvSpPr>
        <p:spPr/>
        <p:txBody>
          <a:bodyPr rtlCol="0"/>
          <a:lstStyle/>
          <a:p>
            <a:pPr rtl="0"/>
            <a:fld id="{B4AA0294-B832-41F0-88BA-CDF62BEC1831}" type="datetime1">
              <a:rPr lang="it-IT" noProof="0" smtClean="0"/>
              <a:pPr rtl="0"/>
              <a:t>22/09/2019</a:t>
            </a:fld>
            <a:endParaRPr lang="it-IT" noProof="0"/>
          </a:p>
        </p:txBody>
      </p:sp>
      <p:sp>
        <p:nvSpPr>
          <p:cNvPr id="8" name="Segnaposto piè di pagina 7"/>
          <p:cNvSpPr>
            <a:spLocks noGrp="1"/>
          </p:cNvSpPr>
          <p:nvPr>
            <p:ph type="ftr" sz="quarter" idx="11"/>
          </p:nvPr>
        </p:nvSpPr>
        <p:spPr/>
        <p:txBody>
          <a:bodyPr rtlCol="0"/>
          <a:lstStyle/>
          <a:p>
            <a:pPr rtl="0"/>
            <a:r>
              <a:rPr lang="it-IT" noProof="0"/>
              <a:t>Aggiungere un piè di pagina</a:t>
            </a:r>
          </a:p>
        </p:txBody>
      </p:sp>
      <p:sp>
        <p:nvSpPr>
          <p:cNvPr id="9" name="Segnaposto numero diapositiva 8"/>
          <p:cNvSpPr>
            <a:spLocks noGrp="1"/>
          </p:cNvSpPr>
          <p:nvPr>
            <p:ph type="sldNum" sz="quarter" idx="12"/>
          </p:nvPr>
        </p:nvSpPr>
        <p:spPr/>
        <p:txBody>
          <a:bodyPr rtlCol="0"/>
          <a:lstStyle/>
          <a:p>
            <a:pPr rtl="0"/>
            <a:fld id="{42F0A33C-B6D6-454E-A4EA-5198AC78DEE3}" type="slidenum">
              <a:rPr lang="it-IT" noProof="0" smtClean="0"/>
              <a:pPr rtl="0"/>
              <a:t>‹N›</a:t>
            </a:fld>
            <a:endParaRPr lang="it-IT" noProof="0"/>
          </a:p>
        </p:txBody>
      </p:sp>
      <p:sp>
        <p:nvSpPr>
          <p:cNvPr id="10" name="Rettangolo 9">
            <a:extLst>
              <a:ext uri="{FF2B5EF4-FFF2-40B4-BE49-F238E27FC236}">
                <a16:creationId xmlns="" xmlns:a16="http://schemas.microsoft.com/office/drawing/2014/main" id="{C0B668FB-6A04-4C02-A197-0044D616A95A}"/>
              </a:ext>
            </a:extLst>
          </p:cNvPr>
          <p:cNvSpPr/>
          <p:nvPr userDrawn="1"/>
        </p:nvSpPr>
        <p:spPr>
          <a:xfrm>
            <a:off x="-15240" y="-1"/>
            <a:ext cx="365760" cy="6876000"/>
          </a:xfrm>
          <a:prstGeom prst="rect">
            <a:avLst/>
          </a:prstGeom>
          <a:solidFill>
            <a:schemeClr val="accent2"/>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rtl="0"/>
            <a:endParaRPr lang="it-IT" noProof="0"/>
          </a:p>
        </p:txBody>
      </p:sp>
    </p:spTree>
    <p:extLst>
      <p:ext uri="{BB962C8B-B14F-4D97-AF65-F5344CB8AC3E}">
        <p14:creationId xmlns="" xmlns:p14="http://schemas.microsoft.com/office/powerpoint/2010/main" val="40386430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bwMode="gray">
          <a:noFill/>
          <a:ln>
            <a:noFill/>
          </a:ln>
        </p:spPr>
        <p:txBody>
          <a:bodyPr rtlCol="0"/>
          <a:lstStyle/>
          <a:p>
            <a:pPr rtl="0"/>
            <a:r>
              <a:rPr lang="it-IT" noProof="0"/>
              <a:t>Fare clic per modificare lo stile del titolo dello schema</a:t>
            </a:r>
          </a:p>
        </p:txBody>
      </p:sp>
      <p:sp>
        <p:nvSpPr>
          <p:cNvPr id="3" name="Segnaposto contenuto 2"/>
          <p:cNvSpPr>
            <a:spLocks noGrp="1"/>
          </p:cNvSpPr>
          <p:nvPr>
            <p:ph sz="half" idx="1" hasCustomPrompt="1"/>
          </p:nvPr>
        </p:nvSpPr>
        <p:spPr>
          <a:xfrm>
            <a:off x="1581912" y="2638044"/>
            <a:ext cx="4271771" cy="3101982"/>
          </a:xfrm>
        </p:spPr>
        <p:txBody>
          <a:bodyPr rtlCol="0"/>
          <a:lstStyle/>
          <a:p>
            <a:pPr lvl="0" rtl="0"/>
            <a:r>
              <a:rPr lang="it-IT" noProof="0"/>
              <a:t>Modifica gli stili del testo dello schema</a:t>
            </a:r>
          </a:p>
          <a:p>
            <a:pPr lvl="1" rtl="0"/>
            <a:r>
              <a:rPr lang="it-IT" noProof="0"/>
              <a:t>Secondo livello</a:t>
            </a:r>
          </a:p>
          <a:p>
            <a:pPr lvl="2" rtl="0"/>
            <a:r>
              <a:rPr lang="it-IT" noProof="0"/>
              <a:t>Terzo livello</a:t>
            </a:r>
          </a:p>
          <a:p>
            <a:pPr lvl="3" rtl="0"/>
            <a:r>
              <a:rPr lang="it-IT" noProof="0"/>
              <a:t>Quarto livello</a:t>
            </a:r>
          </a:p>
          <a:p>
            <a:pPr lvl="4" rtl="0"/>
            <a:r>
              <a:rPr lang="it-IT" noProof="0"/>
              <a:t>Quinto livello</a:t>
            </a:r>
          </a:p>
        </p:txBody>
      </p:sp>
      <p:sp>
        <p:nvSpPr>
          <p:cNvPr id="4" name="Segnaposto contenuto 3"/>
          <p:cNvSpPr>
            <a:spLocks noGrp="1"/>
          </p:cNvSpPr>
          <p:nvPr>
            <p:ph sz="half" idx="2" hasCustomPrompt="1"/>
          </p:nvPr>
        </p:nvSpPr>
        <p:spPr>
          <a:xfrm>
            <a:off x="6338315" y="2638044"/>
            <a:ext cx="4270247" cy="3101982"/>
          </a:xfrm>
        </p:spPr>
        <p:txBody>
          <a:bodyPr rtlCol="0"/>
          <a:lstStyle/>
          <a:p>
            <a:pPr lvl="0" rtl="0"/>
            <a:r>
              <a:rPr lang="it-IT" noProof="0"/>
              <a:t>Modifica gli stili del testo dello schema</a:t>
            </a:r>
          </a:p>
          <a:p>
            <a:pPr lvl="1" rtl="0"/>
            <a:r>
              <a:rPr lang="it-IT" noProof="0"/>
              <a:t>Secondo livello</a:t>
            </a:r>
          </a:p>
          <a:p>
            <a:pPr lvl="2" rtl="0"/>
            <a:r>
              <a:rPr lang="it-IT" noProof="0"/>
              <a:t>Terzo livello</a:t>
            </a:r>
          </a:p>
          <a:p>
            <a:pPr lvl="3" rtl="0"/>
            <a:r>
              <a:rPr lang="it-IT" noProof="0"/>
              <a:t>Quarto livello</a:t>
            </a:r>
          </a:p>
          <a:p>
            <a:pPr lvl="4" rtl="0"/>
            <a:r>
              <a:rPr lang="it-IT" noProof="0"/>
              <a:t>Quinto livello</a:t>
            </a:r>
          </a:p>
        </p:txBody>
      </p:sp>
      <p:sp>
        <p:nvSpPr>
          <p:cNvPr id="8" name="Segnaposto data 7"/>
          <p:cNvSpPr>
            <a:spLocks noGrp="1"/>
          </p:cNvSpPr>
          <p:nvPr>
            <p:ph type="dt" sz="half" idx="10"/>
          </p:nvPr>
        </p:nvSpPr>
        <p:spPr/>
        <p:txBody>
          <a:bodyPr rtlCol="0"/>
          <a:lstStyle/>
          <a:p>
            <a:pPr rtl="0"/>
            <a:fld id="{42D7A400-EF60-48D6-8790-0FB0D792567B}" type="datetime1">
              <a:rPr lang="it-IT" noProof="0" smtClean="0"/>
              <a:pPr rtl="0"/>
              <a:t>22/09/2019</a:t>
            </a:fld>
            <a:endParaRPr lang="it-IT" noProof="0"/>
          </a:p>
        </p:txBody>
      </p:sp>
      <p:sp>
        <p:nvSpPr>
          <p:cNvPr id="9" name="Segnaposto piè di pagina 8"/>
          <p:cNvSpPr>
            <a:spLocks noGrp="1"/>
          </p:cNvSpPr>
          <p:nvPr>
            <p:ph type="ftr" sz="quarter" idx="11"/>
          </p:nvPr>
        </p:nvSpPr>
        <p:spPr/>
        <p:txBody>
          <a:bodyPr rtlCol="0"/>
          <a:lstStyle/>
          <a:p>
            <a:pPr rtl="0"/>
            <a:r>
              <a:rPr lang="it-IT" noProof="0"/>
              <a:t>Aggiungere un piè di pagina</a:t>
            </a:r>
          </a:p>
        </p:txBody>
      </p:sp>
      <p:sp>
        <p:nvSpPr>
          <p:cNvPr id="10" name="Segnaposto numero diapositiva 9"/>
          <p:cNvSpPr>
            <a:spLocks noGrp="1"/>
          </p:cNvSpPr>
          <p:nvPr>
            <p:ph type="sldNum" sz="quarter" idx="12"/>
          </p:nvPr>
        </p:nvSpPr>
        <p:spPr/>
        <p:txBody>
          <a:bodyPr rtlCol="0"/>
          <a:lstStyle/>
          <a:p>
            <a:pPr rtl="0"/>
            <a:fld id="{42F0A33C-B6D6-454E-A4EA-5198AC78DEE3}" type="slidenum">
              <a:rPr lang="it-IT" noProof="0" smtClean="0"/>
              <a:pPr rtl="0"/>
              <a:t>‹N›</a:t>
            </a:fld>
            <a:endParaRPr lang="it-IT" noProof="0"/>
          </a:p>
        </p:txBody>
      </p:sp>
      <p:sp>
        <p:nvSpPr>
          <p:cNvPr id="11" name="Rettangolo 10">
            <a:extLst>
              <a:ext uri="{FF2B5EF4-FFF2-40B4-BE49-F238E27FC236}">
                <a16:creationId xmlns="" xmlns:a16="http://schemas.microsoft.com/office/drawing/2014/main" id="{E972FC25-236C-4A4E-83A6-4EBE36B8339C}"/>
              </a:ext>
            </a:extLst>
          </p:cNvPr>
          <p:cNvSpPr/>
          <p:nvPr userDrawn="1"/>
        </p:nvSpPr>
        <p:spPr>
          <a:xfrm>
            <a:off x="-15240" y="-1"/>
            <a:ext cx="365760" cy="6876000"/>
          </a:xfrm>
          <a:prstGeom prst="rect">
            <a:avLst/>
          </a:prstGeom>
          <a:solidFill>
            <a:schemeClr val="accent2"/>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rtl="0"/>
            <a:endParaRPr lang="it-IT" noProof="0"/>
          </a:p>
        </p:txBody>
      </p:sp>
    </p:spTree>
    <p:extLst>
      <p:ext uri="{BB962C8B-B14F-4D97-AF65-F5344CB8AC3E}">
        <p14:creationId xmlns="" xmlns:p14="http://schemas.microsoft.com/office/powerpoint/2010/main" val="17955229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fronto">
    <p:bg>
      <p:bgPr>
        <a:solidFill>
          <a:schemeClr val="accent2"/>
        </a:solidFill>
        <a:effectLst/>
      </p:bgPr>
    </p:bg>
    <p:spTree>
      <p:nvGrpSpPr>
        <p:cNvPr id="1" name=""/>
        <p:cNvGrpSpPr/>
        <p:nvPr/>
      </p:nvGrpSpPr>
      <p:grpSpPr>
        <a:xfrm>
          <a:off x="0" y="0"/>
          <a:ext cx="0" cy="0"/>
          <a:chOff x="0" y="0"/>
          <a:chExt cx="0" cy="0"/>
        </a:xfrm>
      </p:grpSpPr>
      <p:sp>
        <p:nvSpPr>
          <p:cNvPr id="3" name="Segnaposto testo 2"/>
          <p:cNvSpPr>
            <a:spLocks noGrp="1"/>
          </p:cNvSpPr>
          <p:nvPr>
            <p:ph type="body" idx="1"/>
          </p:nvPr>
        </p:nvSpPr>
        <p:spPr>
          <a:xfrm>
            <a:off x="1583436" y="2313433"/>
            <a:ext cx="4270248" cy="704087"/>
          </a:xfrm>
        </p:spPr>
        <p:txBody>
          <a:bodyPr vert="horz" lIns="91440" tIns="45720" rIns="91440" bIns="45720" rtlCol="0" anchor="b">
            <a:normAutofit/>
          </a:bodyPr>
          <a:lstStyle>
            <a:lvl1pPr marL="0" indent="0">
              <a:buNone/>
              <a:defRPr lang="en-US" sz="2400" b="1" dirty="0">
                <a:solidFill>
                  <a:schemeClr val="bg1"/>
                </a:solidFill>
              </a:defRPr>
            </a:lvl1pPr>
          </a:lstStyle>
          <a:p>
            <a:pPr marL="228600" lvl="0" indent="-228600" rtl="0"/>
            <a:r>
              <a:rPr lang="it-IT" noProof="0"/>
              <a:t>Fare clic per modificare gli stili del testo dello schema</a:t>
            </a:r>
          </a:p>
        </p:txBody>
      </p:sp>
      <p:sp>
        <p:nvSpPr>
          <p:cNvPr id="4" name="Segnaposto contenuto 3"/>
          <p:cNvSpPr>
            <a:spLocks noGrp="1"/>
          </p:cNvSpPr>
          <p:nvPr>
            <p:ph sz="half" idx="2" hasCustomPrompt="1"/>
          </p:nvPr>
        </p:nvSpPr>
        <p:spPr>
          <a:xfrm>
            <a:off x="1583436" y="3143250"/>
            <a:ext cx="4270248" cy="2596776"/>
          </a:xfrm>
        </p:spPr>
        <p:txBody>
          <a:bodyPr rtlCol="0"/>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rtl="0"/>
            <a:r>
              <a:rPr lang="it-IT" noProof="0"/>
              <a:t>Modifica gli stili del testo dello schema</a:t>
            </a:r>
          </a:p>
          <a:p>
            <a:pPr lvl="1" rtl="0"/>
            <a:r>
              <a:rPr lang="it-IT" noProof="0"/>
              <a:t>Secondo livello</a:t>
            </a:r>
          </a:p>
          <a:p>
            <a:pPr lvl="2" rtl="0"/>
            <a:r>
              <a:rPr lang="it-IT" noProof="0"/>
              <a:t>Terzo livello</a:t>
            </a:r>
          </a:p>
          <a:p>
            <a:pPr lvl="3" rtl="0"/>
            <a:r>
              <a:rPr lang="it-IT" noProof="0"/>
              <a:t>Quarto livello</a:t>
            </a:r>
          </a:p>
          <a:p>
            <a:pPr lvl="4" rtl="0"/>
            <a:r>
              <a:rPr lang="it-IT" noProof="0"/>
              <a:t>Quinto livello</a:t>
            </a:r>
          </a:p>
        </p:txBody>
      </p:sp>
      <p:sp>
        <p:nvSpPr>
          <p:cNvPr id="6" name="Segnaposto contenuto 5"/>
          <p:cNvSpPr>
            <a:spLocks noGrp="1"/>
          </p:cNvSpPr>
          <p:nvPr>
            <p:ph sz="quarter" idx="4" hasCustomPrompt="1"/>
          </p:nvPr>
        </p:nvSpPr>
        <p:spPr>
          <a:xfrm>
            <a:off x="6338316" y="3143250"/>
            <a:ext cx="4253484" cy="2596776"/>
          </a:xfrm>
        </p:spPr>
        <p:txBody>
          <a:bodyPr rtlCol="0"/>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rtl="0"/>
            <a:r>
              <a:rPr lang="it-IT" noProof="0"/>
              <a:t>Modifica gli stili del testo dello schema</a:t>
            </a:r>
          </a:p>
          <a:p>
            <a:pPr lvl="1" rtl="0"/>
            <a:r>
              <a:rPr lang="it-IT" noProof="0"/>
              <a:t>Secondo livello</a:t>
            </a:r>
          </a:p>
          <a:p>
            <a:pPr lvl="2" rtl="0"/>
            <a:r>
              <a:rPr lang="it-IT" noProof="0"/>
              <a:t>Terzo livello</a:t>
            </a:r>
          </a:p>
          <a:p>
            <a:pPr lvl="3" rtl="0"/>
            <a:r>
              <a:rPr lang="it-IT" noProof="0"/>
              <a:t>Quarto livello</a:t>
            </a:r>
          </a:p>
          <a:p>
            <a:pPr lvl="4" rtl="0"/>
            <a:r>
              <a:rPr lang="it-IT" noProof="0"/>
              <a:t>Quinto livello</a:t>
            </a:r>
          </a:p>
        </p:txBody>
      </p:sp>
      <p:sp>
        <p:nvSpPr>
          <p:cNvPr id="7" name="Segnaposto data 6"/>
          <p:cNvSpPr>
            <a:spLocks noGrp="1"/>
          </p:cNvSpPr>
          <p:nvPr>
            <p:ph type="dt" sz="half" idx="10"/>
          </p:nvPr>
        </p:nvSpPr>
        <p:spPr/>
        <p:txBody>
          <a:bodyPr rtlCol="0"/>
          <a:lstStyle>
            <a:lvl1pPr>
              <a:defRPr>
                <a:solidFill>
                  <a:schemeClr val="bg1">
                    <a:alpha val="70000"/>
                  </a:schemeClr>
                </a:solidFill>
              </a:defRPr>
            </a:lvl1pPr>
          </a:lstStyle>
          <a:p>
            <a:pPr rtl="0"/>
            <a:fld id="{20FD39F4-CB1D-4675-B9B4-6213102756E5}" type="datetime1">
              <a:rPr lang="it-IT" noProof="0" smtClean="0"/>
              <a:pPr rtl="0"/>
              <a:t>22/09/2019</a:t>
            </a:fld>
            <a:endParaRPr lang="it-IT" noProof="0"/>
          </a:p>
        </p:txBody>
      </p:sp>
      <p:sp>
        <p:nvSpPr>
          <p:cNvPr id="8" name="Segnaposto piè di pagina 7"/>
          <p:cNvSpPr>
            <a:spLocks noGrp="1"/>
          </p:cNvSpPr>
          <p:nvPr>
            <p:ph type="ftr" sz="quarter" idx="11"/>
          </p:nvPr>
        </p:nvSpPr>
        <p:spPr/>
        <p:txBody>
          <a:bodyPr rtlCol="0"/>
          <a:lstStyle>
            <a:lvl1pPr>
              <a:defRPr>
                <a:solidFill>
                  <a:schemeClr val="bg1">
                    <a:alpha val="70000"/>
                  </a:schemeClr>
                </a:solidFill>
              </a:defRPr>
            </a:lvl1pPr>
          </a:lstStyle>
          <a:p>
            <a:pPr rtl="0"/>
            <a:r>
              <a:rPr lang="it-IT" noProof="0"/>
              <a:t>Aggiungere un piè di pagina</a:t>
            </a:r>
          </a:p>
        </p:txBody>
      </p:sp>
      <p:sp>
        <p:nvSpPr>
          <p:cNvPr id="9" name="Segnaposto numero diapositiva 8"/>
          <p:cNvSpPr>
            <a:spLocks noGrp="1"/>
          </p:cNvSpPr>
          <p:nvPr>
            <p:ph type="sldNum" sz="quarter" idx="12"/>
          </p:nvPr>
        </p:nvSpPr>
        <p:spPr/>
        <p:txBody>
          <a:bodyPr rtlCol="0"/>
          <a:lstStyle/>
          <a:p>
            <a:pPr rtl="0"/>
            <a:fld id="{42F0A33C-B6D6-454E-A4EA-5198AC78DEE3}" type="slidenum">
              <a:rPr lang="it-IT" noProof="0" smtClean="0"/>
              <a:pPr rtl="0"/>
              <a:t>‹N›</a:t>
            </a:fld>
            <a:endParaRPr lang="it-IT" noProof="0"/>
          </a:p>
        </p:txBody>
      </p:sp>
      <p:sp>
        <p:nvSpPr>
          <p:cNvPr id="10" name="Titolo 9"/>
          <p:cNvSpPr>
            <a:spLocks noGrp="1"/>
          </p:cNvSpPr>
          <p:nvPr>
            <p:ph type="title"/>
          </p:nvPr>
        </p:nvSpPr>
        <p:spPr bwMode="gray">
          <a:noFill/>
          <a:ln>
            <a:solidFill>
              <a:schemeClr val="bg1"/>
            </a:solidFill>
          </a:ln>
        </p:spPr>
        <p:txBody>
          <a:bodyPr rtlCol="0"/>
          <a:lstStyle/>
          <a:p>
            <a:pPr rtl="0"/>
            <a:r>
              <a:rPr lang="it-IT" noProof="0"/>
              <a:t>Fare clic per modificare lo stile del titolo dello schema</a:t>
            </a:r>
          </a:p>
        </p:txBody>
      </p:sp>
      <p:sp>
        <p:nvSpPr>
          <p:cNvPr id="12" name="Segnaposto testo 4">
            <a:extLst>
              <a:ext uri="{FF2B5EF4-FFF2-40B4-BE49-F238E27FC236}">
                <a16:creationId xmlns="" xmlns:a16="http://schemas.microsoft.com/office/drawing/2014/main" id="{7CC6D812-2BC4-484A-A3B0-D751943CAC28}"/>
              </a:ext>
            </a:extLst>
          </p:cNvPr>
          <p:cNvSpPr>
            <a:spLocks noGrp="1"/>
          </p:cNvSpPr>
          <p:nvPr>
            <p:ph type="body" sz="quarter" idx="3" hasCustomPrompt="1"/>
          </p:nvPr>
        </p:nvSpPr>
        <p:spPr>
          <a:xfrm>
            <a:off x="6304927" y="2313433"/>
            <a:ext cx="4270248" cy="704088"/>
          </a:xfrm>
        </p:spPr>
        <p:txBody>
          <a:bodyPr rtlCol="0" anchor="b"/>
          <a:lstStyle>
            <a:lvl1pPr marL="0" indent="0">
              <a:buFont typeface="Arial" panose="020B0604020202020204" pitchFamily="34" charset="0"/>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it-IT" noProof="0"/>
              <a:t>Modifica gli stili del testo dello schema</a:t>
            </a:r>
          </a:p>
        </p:txBody>
      </p:sp>
    </p:spTree>
    <p:extLst>
      <p:ext uri="{BB962C8B-B14F-4D97-AF65-F5344CB8AC3E}">
        <p14:creationId xmlns="" xmlns:p14="http://schemas.microsoft.com/office/powerpoint/2010/main" val="10744509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olo titolo">
    <p:spTree>
      <p:nvGrpSpPr>
        <p:cNvPr id="1" name=""/>
        <p:cNvGrpSpPr/>
        <p:nvPr/>
      </p:nvGrpSpPr>
      <p:grpSpPr>
        <a:xfrm>
          <a:off x="0" y="0"/>
          <a:ext cx="0" cy="0"/>
          <a:chOff x="0" y="0"/>
          <a:chExt cx="0" cy="0"/>
        </a:xfrm>
      </p:grpSpPr>
      <p:sp>
        <p:nvSpPr>
          <p:cNvPr id="5" name="Segnaposto numero diapositiva 4"/>
          <p:cNvSpPr>
            <a:spLocks noGrp="1"/>
          </p:cNvSpPr>
          <p:nvPr>
            <p:ph type="sldNum" sz="quarter" idx="12"/>
          </p:nvPr>
        </p:nvSpPr>
        <p:spPr>
          <a:xfrm>
            <a:off x="11459962" y="6324918"/>
            <a:ext cx="365760" cy="365760"/>
          </a:xfrm>
        </p:spPr>
        <p:txBody>
          <a:bodyPr rtlCol="0"/>
          <a:lstStyle/>
          <a:p>
            <a:pPr rtl="0"/>
            <a:fld id="{42F0A33C-B6D6-454E-A4EA-5198AC78DEE3}" type="slidenum">
              <a:rPr lang="it-IT" noProof="0" smtClean="0"/>
              <a:pPr rtl="0"/>
              <a:t>‹N›</a:t>
            </a:fld>
            <a:endParaRPr lang="it-IT" noProof="0"/>
          </a:p>
        </p:txBody>
      </p:sp>
      <p:sp>
        <p:nvSpPr>
          <p:cNvPr id="3" name="Segnaposto data 2"/>
          <p:cNvSpPr>
            <a:spLocks noGrp="1"/>
          </p:cNvSpPr>
          <p:nvPr>
            <p:ph type="dt" sz="half" idx="10"/>
          </p:nvPr>
        </p:nvSpPr>
        <p:spPr>
          <a:xfrm>
            <a:off x="8644389" y="6345814"/>
            <a:ext cx="2753746" cy="323968"/>
          </a:xfrm>
        </p:spPr>
        <p:txBody>
          <a:bodyPr rtlCol="0"/>
          <a:lstStyle/>
          <a:p>
            <a:pPr rtl="0"/>
            <a:fld id="{07BA9275-F356-45E9-BF01-43322AE6E058}" type="datetime1">
              <a:rPr lang="it-IT" noProof="0" smtClean="0"/>
              <a:pPr rtl="0"/>
              <a:t>22/09/2019</a:t>
            </a:fld>
            <a:endParaRPr lang="it-IT" noProof="0"/>
          </a:p>
        </p:txBody>
      </p:sp>
      <p:sp>
        <p:nvSpPr>
          <p:cNvPr id="4" name="Segnaposto piè di pagina 3"/>
          <p:cNvSpPr>
            <a:spLocks noGrp="1"/>
          </p:cNvSpPr>
          <p:nvPr>
            <p:ph type="ftr" sz="quarter" idx="11"/>
          </p:nvPr>
        </p:nvSpPr>
        <p:spPr>
          <a:xfrm>
            <a:off x="457200" y="6403848"/>
            <a:ext cx="5901189" cy="320040"/>
          </a:xfrm>
        </p:spPr>
        <p:txBody>
          <a:bodyPr rtlCol="0"/>
          <a:lstStyle/>
          <a:p>
            <a:pPr rtl="0"/>
            <a:r>
              <a:rPr lang="it-IT" noProof="0"/>
              <a:t>Aggiungere un piè di pagina</a:t>
            </a:r>
          </a:p>
        </p:txBody>
      </p:sp>
      <p:sp>
        <p:nvSpPr>
          <p:cNvPr id="21" name="Rettangolo 20">
            <a:extLst>
              <a:ext uri="{FF2B5EF4-FFF2-40B4-BE49-F238E27FC236}">
                <a16:creationId xmlns="" xmlns:a16="http://schemas.microsoft.com/office/drawing/2014/main" id="{64070FEF-D9D1-45DF-A806-9CA5B8270E72}"/>
              </a:ext>
            </a:extLst>
          </p:cNvPr>
          <p:cNvSpPr/>
          <p:nvPr userDrawn="1"/>
        </p:nvSpPr>
        <p:spPr>
          <a:xfrm>
            <a:off x="-15240" y="-1"/>
            <a:ext cx="365760" cy="6876000"/>
          </a:xfrm>
          <a:prstGeom prst="rect">
            <a:avLst/>
          </a:prstGeom>
          <a:solidFill>
            <a:schemeClr val="accent2"/>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rtl="0"/>
            <a:endParaRPr lang="it-IT" noProof="0"/>
          </a:p>
        </p:txBody>
      </p:sp>
      <p:sp>
        <p:nvSpPr>
          <p:cNvPr id="2" name="Titolo 1">
            <a:extLst>
              <a:ext uri="{FF2B5EF4-FFF2-40B4-BE49-F238E27FC236}">
                <a16:creationId xmlns="" xmlns:a16="http://schemas.microsoft.com/office/drawing/2014/main" id="{76C8A7AD-2B2B-4A1B-8A04-1B8223844A00}"/>
              </a:ext>
            </a:extLst>
          </p:cNvPr>
          <p:cNvSpPr>
            <a:spLocks noGrp="1"/>
          </p:cNvSpPr>
          <p:nvPr>
            <p:ph type="title"/>
          </p:nvPr>
        </p:nvSpPr>
        <p:spPr/>
        <p:txBody>
          <a:bodyPr rtlCol="0"/>
          <a:lstStyle/>
          <a:p>
            <a:pPr rtl="0"/>
            <a:r>
              <a:rPr lang="it-IT" noProof="0"/>
              <a:t>Fare clic per modificare lo stile del titolo dello schema</a:t>
            </a:r>
          </a:p>
        </p:txBody>
      </p:sp>
    </p:spTree>
    <p:extLst>
      <p:ext uri="{BB962C8B-B14F-4D97-AF65-F5344CB8AC3E}">
        <p14:creationId xmlns="" xmlns:p14="http://schemas.microsoft.com/office/powerpoint/2010/main" val="23463130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Vuoto">
    <p:spTree>
      <p:nvGrpSpPr>
        <p:cNvPr id="1" name=""/>
        <p:cNvGrpSpPr/>
        <p:nvPr/>
      </p:nvGrpSpPr>
      <p:grpSpPr>
        <a:xfrm>
          <a:off x="0" y="0"/>
          <a:ext cx="0" cy="0"/>
          <a:chOff x="0" y="0"/>
          <a:chExt cx="0" cy="0"/>
        </a:xfrm>
      </p:grpSpPr>
      <p:sp>
        <p:nvSpPr>
          <p:cNvPr id="3" name="Segnaposto data 2"/>
          <p:cNvSpPr>
            <a:spLocks noGrp="1"/>
          </p:cNvSpPr>
          <p:nvPr>
            <p:ph type="dt" sz="half" idx="10"/>
          </p:nvPr>
        </p:nvSpPr>
        <p:spPr/>
        <p:txBody>
          <a:bodyPr rtlCol="0"/>
          <a:lstStyle/>
          <a:p>
            <a:pPr rtl="0"/>
            <a:fld id="{C7A2C80E-BA22-427C-9292-A0A566800211}" type="datetime1">
              <a:rPr lang="it-IT" noProof="0" smtClean="0"/>
              <a:pPr rtl="0"/>
              <a:t>22/09/2019</a:t>
            </a:fld>
            <a:endParaRPr lang="it-IT" noProof="0"/>
          </a:p>
        </p:txBody>
      </p:sp>
      <p:sp>
        <p:nvSpPr>
          <p:cNvPr id="4" name="Segnaposto piè di pagina 3"/>
          <p:cNvSpPr>
            <a:spLocks noGrp="1"/>
          </p:cNvSpPr>
          <p:nvPr>
            <p:ph type="ftr" sz="quarter" idx="11"/>
          </p:nvPr>
        </p:nvSpPr>
        <p:spPr/>
        <p:txBody>
          <a:bodyPr rtlCol="0"/>
          <a:lstStyle/>
          <a:p>
            <a:pPr rtl="0"/>
            <a:r>
              <a:rPr lang="it-IT" noProof="0"/>
              <a:t>Aggiungere un piè di pagina</a:t>
            </a:r>
          </a:p>
        </p:txBody>
      </p:sp>
      <p:sp>
        <p:nvSpPr>
          <p:cNvPr id="5" name="Segnaposto numero diapositiva 4"/>
          <p:cNvSpPr>
            <a:spLocks noGrp="1"/>
          </p:cNvSpPr>
          <p:nvPr>
            <p:ph type="sldNum" sz="quarter" idx="12"/>
          </p:nvPr>
        </p:nvSpPr>
        <p:spPr/>
        <p:txBody>
          <a:bodyPr rtlCol="0"/>
          <a:lstStyle/>
          <a:p>
            <a:pPr rtl="0"/>
            <a:fld id="{42F0A33C-B6D6-454E-A4EA-5198AC78DEE3}" type="slidenum">
              <a:rPr lang="it-IT" noProof="0" smtClean="0"/>
              <a:pPr rtl="0"/>
              <a:t>‹N›</a:t>
            </a:fld>
            <a:endParaRPr lang="it-IT" noProof="0"/>
          </a:p>
        </p:txBody>
      </p:sp>
    </p:spTree>
    <p:extLst>
      <p:ext uri="{BB962C8B-B14F-4D97-AF65-F5344CB8AC3E}">
        <p14:creationId xmlns="" xmlns:p14="http://schemas.microsoft.com/office/powerpoint/2010/main" val="19301819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Gray">
      <p:bgPr>
        <a:solidFill>
          <a:schemeClr val="bg1"/>
        </a:solidFill>
        <a:effectLst/>
      </p:bgPr>
    </p:bg>
    <p:spTree>
      <p:nvGrpSpPr>
        <p:cNvPr id="1" name=""/>
        <p:cNvGrpSpPr/>
        <p:nvPr/>
      </p:nvGrpSpPr>
      <p:grpSpPr>
        <a:xfrm>
          <a:off x="0" y="0"/>
          <a:ext cx="0" cy="0"/>
          <a:chOff x="0" y="0"/>
          <a:chExt cx="0" cy="0"/>
        </a:xfrm>
      </p:grpSpPr>
      <p:sp>
        <p:nvSpPr>
          <p:cNvPr id="2" name="Segnaposto titolo 1"/>
          <p:cNvSpPr>
            <a:spLocks noGrp="1"/>
          </p:cNvSpPr>
          <p:nvPr>
            <p:ph type="title"/>
          </p:nvPr>
        </p:nvSpPr>
        <p:spPr bwMode="gray">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Autofit/>
          </a:bodyPr>
          <a:lstStyle/>
          <a:p>
            <a:pPr rtl="0"/>
            <a:r>
              <a:rPr lang="it-IT" noProof="0"/>
              <a:t>Fare clic per modificare lo stile del titolo dello schema</a:t>
            </a:r>
          </a:p>
        </p:txBody>
      </p:sp>
      <p:sp>
        <p:nvSpPr>
          <p:cNvPr id="3" name="Segnaposto testo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rtl="0"/>
            <a:r>
              <a:rPr lang="it-IT" noProof="0"/>
              <a:t>Modifica gli stili del testo dello schema</a:t>
            </a:r>
          </a:p>
          <a:p>
            <a:pPr lvl="1" rtl="0"/>
            <a:r>
              <a:rPr lang="it-IT" noProof="0"/>
              <a:t>Secondo livello</a:t>
            </a:r>
          </a:p>
          <a:p>
            <a:pPr lvl="2" rtl="0"/>
            <a:r>
              <a:rPr lang="it-IT" noProof="0"/>
              <a:t>Terzo livello</a:t>
            </a:r>
          </a:p>
          <a:p>
            <a:pPr lvl="3" rtl="0"/>
            <a:r>
              <a:rPr lang="it-IT" noProof="0"/>
              <a:t>Quarto livello</a:t>
            </a:r>
          </a:p>
          <a:p>
            <a:pPr lvl="4" rtl="0"/>
            <a:r>
              <a:rPr lang="it-IT" noProof="0"/>
              <a:t>Quinto livello</a:t>
            </a:r>
          </a:p>
        </p:txBody>
      </p:sp>
      <p:sp>
        <p:nvSpPr>
          <p:cNvPr id="4" name="Segnaposto data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pPr rtl="0"/>
            <a:fld id="{8BD40969-A379-4A5B-BCC9-34F3419A0F2E}" type="datetime1">
              <a:rPr lang="it-IT" noProof="0" smtClean="0"/>
              <a:pPr rtl="0"/>
              <a:t>22/09/2019</a:t>
            </a:fld>
            <a:endParaRPr lang="it-IT" noProof="0"/>
          </a:p>
        </p:txBody>
      </p:sp>
      <p:sp>
        <p:nvSpPr>
          <p:cNvPr id="5" name="Segnaposto piè di pagina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pPr rtl="0"/>
            <a:r>
              <a:rPr lang="it-IT" noProof="0"/>
              <a:t>Aggiungere un piè di pagina</a:t>
            </a:r>
          </a:p>
        </p:txBody>
      </p:sp>
      <p:sp>
        <p:nvSpPr>
          <p:cNvPr id="6" name="Segnaposto numero diapositiva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pPr rtl="0"/>
            <a:fld id="{42F0A33C-B6D6-454E-A4EA-5198AC78DEE3}" type="slidenum">
              <a:rPr lang="it-IT" noProof="0" smtClean="0"/>
              <a:pPr rtl="0"/>
              <a:t>‹N›</a:t>
            </a:fld>
            <a:endParaRPr lang="it-IT" noProof="0"/>
          </a:p>
        </p:txBody>
      </p:sp>
    </p:spTree>
    <p:extLst>
      <p:ext uri="{BB962C8B-B14F-4D97-AF65-F5344CB8AC3E}">
        <p14:creationId xmlns="" xmlns:p14="http://schemas.microsoft.com/office/powerpoint/2010/main" val="2353149843"/>
      </p:ext>
    </p:extLst>
  </p:cSld>
  <p:clrMap bg1="lt1" tx1="dk1" bg2="lt2" tx2="dk2" accent1="accent1" accent2="accent2" accent3="accent3" accent4="accent4" accent5="accent5" accent6="accent6" hlink="hlink" folHlink="folHlink"/>
  <p:sldLayoutIdLst>
    <p:sldLayoutId id="2147483684" r:id="rId1"/>
    <p:sldLayoutId id="2147483679" r:id="rId2"/>
    <p:sldLayoutId id="2147483681" r:id="rId3"/>
    <p:sldLayoutId id="2147483690" r:id="rId4"/>
    <p:sldLayoutId id="2147483666" r:id="rId5"/>
    <p:sldLayoutId id="2147483687" r:id="rId6"/>
    <p:sldLayoutId id="2147483680" r:id="rId7"/>
    <p:sldLayoutId id="2147483688" r:id="rId8"/>
    <p:sldLayoutId id="2147483673" r:id="rId9"/>
    <p:sldLayoutId id="2147483692" r:id="rId10"/>
    <p:sldLayoutId id="2147483674" r:id="rId11"/>
    <p:sldLayoutId id="2147483676" r:id="rId12"/>
    <p:sldLayoutId id="2147483677" r:id="rId13"/>
    <p:sldLayoutId id="2147483691" r:id="rId14"/>
    <p:sldLayoutId id="2147483689" r:id="rId15"/>
  </p:sldLayoutIdLst>
  <p:hf sldNum="0" hdr="0" ftr="0" dt="0"/>
  <p:txStyles>
    <p:titleStyle>
      <a:lvl1pPr algn="ctr" defTabSz="914400" rtl="0" eaLnBrk="1" latinLnBrk="0" hangingPunct="1">
        <a:lnSpc>
          <a:spcPct val="90000"/>
        </a:lnSpc>
        <a:spcBef>
          <a:spcPct val="0"/>
        </a:spcBef>
        <a:buNone/>
        <a:defRPr sz="4000" kern="1200" cap="none" spc="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2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24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24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24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24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3.jpeg"/><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24.jpeg"/><Relationship Id="rId4" Type="http://schemas.openxmlformats.org/officeDocument/2006/relationships/image" Target="../media/image23.jpeg"/></Relationships>
</file>

<file path=ppt/slides/_rels/slide13.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25.jpeg"/><Relationship Id="rId7" Type="http://schemas.openxmlformats.org/officeDocument/2006/relationships/image" Target="../media/image29.jpe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37BF3"/>
        </a:solidFill>
        <a:effectLst/>
      </p:bgPr>
    </p:bg>
    <p:spTree>
      <p:nvGrpSpPr>
        <p:cNvPr id="1" name=""/>
        <p:cNvGrpSpPr/>
        <p:nvPr/>
      </p:nvGrpSpPr>
      <p:grpSpPr>
        <a:xfrm>
          <a:off x="0" y="0"/>
          <a:ext cx="0" cy="0"/>
          <a:chOff x="0" y="0"/>
          <a:chExt cx="0" cy="0"/>
        </a:xfrm>
      </p:grpSpPr>
      <p:sp>
        <p:nvSpPr>
          <p:cNvPr id="9" name="CasellaDiTesto 8">
            <a:extLst>
              <a:ext uri="{FF2B5EF4-FFF2-40B4-BE49-F238E27FC236}">
                <a16:creationId xmlns="" xmlns:a16="http://schemas.microsoft.com/office/drawing/2014/main" id="{935F974B-E589-4821-937A-9D95A7BB02D3}"/>
              </a:ext>
            </a:extLst>
          </p:cNvPr>
          <p:cNvSpPr txBox="1"/>
          <p:nvPr/>
        </p:nvSpPr>
        <p:spPr>
          <a:xfrm>
            <a:off x="-1" y="5231094"/>
            <a:ext cx="12192000" cy="523220"/>
          </a:xfrm>
          <a:prstGeom prst="rect">
            <a:avLst/>
          </a:prstGeom>
          <a:noFill/>
        </p:spPr>
        <p:txBody>
          <a:bodyPr wrap="square" rtlCol="0">
            <a:spAutoFit/>
          </a:bodyPr>
          <a:lstStyle/>
          <a:p>
            <a:pPr algn="ctr"/>
            <a:r>
              <a:rPr lang="it-IT" sz="2800" b="1" dirty="0">
                <a:solidFill>
                  <a:schemeClr val="bg1"/>
                </a:solidFill>
              </a:rPr>
              <a:t>United Nations Educational, Scientific and Cultural Organization</a:t>
            </a:r>
          </a:p>
        </p:txBody>
      </p:sp>
      <p:pic>
        <p:nvPicPr>
          <p:cNvPr id="20" name="Immagine 19">
            <a:extLst>
              <a:ext uri="{FF2B5EF4-FFF2-40B4-BE49-F238E27FC236}">
                <a16:creationId xmlns="" xmlns:a16="http://schemas.microsoft.com/office/drawing/2014/main" id="{B658BA77-DF28-4E91-A0FD-BEDB85C27D3F}"/>
              </a:ext>
            </a:extLst>
          </p:cNvPr>
          <p:cNvPicPr>
            <a:picLocks noChangeAspect="1"/>
          </p:cNvPicPr>
          <p:nvPr/>
        </p:nvPicPr>
        <p:blipFill>
          <a:blip r:embed="rId3"/>
          <a:stretch>
            <a:fillRect/>
          </a:stretch>
        </p:blipFill>
        <p:spPr>
          <a:xfrm>
            <a:off x="3145793" y="338373"/>
            <a:ext cx="5900413" cy="4481160"/>
          </a:xfrm>
          <a:prstGeom prst="rect">
            <a:avLst/>
          </a:prstGeom>
        </p:spPr>
      </p:pic>
      <p:sp>
        <p:nvSpPr>
          <p:cNvPr id="32" name="CasellaDiTesto 31">
            <a:extLst>
              <a:ext uri="{FF2B5EF4-FFF2-40B4-BE49-F238E27FC236}">
                <a16:creationId xmlns="" xmlns:a16="http://schemas.microsoft.com/office/drawing/2014/main" id="{93929B74-5EF9-4E77-B6CA-AF682DDFCB47}"/>
              </a:ext>
            </a:extLst>
          </p:cNvPr>
          <p:cNvSpPr txBox="1"/>
          <p:nvPr/>
        </p:nvSpPr>
        <p:spPr>
          <a:xfrm>
            <a:off x="-1" y="5843766"/>
            <a:ext cx="12192000" cy="461665"/>
          </a:xfrm>
          <a:prstGeom prst="rect">
            <a:avLst/>
          </a:prstGeom>
          <a:noFill/>
        </p:spPr>
        <p:txBody>
          <a:bodyPr wrap="square" rtlCol="0">
            <a:spAutoFit/>
          </a:bodyPr>
          <a:lstStyle/>
          <a:p>
            <a:pPr algn="ctr"/>
            <a:r>
              <a:rPr lang="it-IT" sz="2400" dirty="0">
                <a:solidFill>
                  <a:schemeClr val="bg1"/>
                </a:solidFill>
              </a:rPr>
              <a:t>(Organizzazione delle Nazioni Unite per l'Educazione, la Scienza e la Cultura)</a:t>
            </a:r>
          </a:p>
        </p:txBody>
      </p:sp>
    </p:spTree>
    <p:extLst>
      <p:ext uri="{BB962C8B-B14F-4D97-AF65-F5344CB8AC3E}">
        <p14:creationId xmlns="" xmlns:p14="http://schemas.microsoft.com/office/powerpoint/2010/main" val="20603454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37BF3"/>
        </a:solidFill>
        <a:effectLst/>
      </p:bgPr>
    </p:bg>
    <p:spTree>
      <p:nvGrpSpPr>
        <p:cNvPr id="1" name=""/>
        <p:cNvGrpSpPr/>
        <p:nvPr/>
      </p:nvGrpSpPr>
      <p:grpSpPr>
        <a:xfrm>
          <a:off x="0" y="0"/>
          <a:ext cx="0" cy="0"/>
          <a:chOff x="0" y="0"/>
          <a:chExt cx="0" cy="0"/>
        </a:xfrm>
      </p:grpSpPr>
      <p:sp>
        <p:nvSpPr>
          <p:cNvPr id="32" name="CasellaDiTesto 31">
            <a:extLst>
              <a:ext uri="{FF2B5EF4-FFF2-40B4-BE49-F238E27FC236}">
                <a16:creationId xmlns="" xmlns:a16="http://schemas.microsoft.com/office/drawing/2014/main" id="{93929B74-5EF9-4E77-B6CA-AF682DDFCB47}"/>
              </a:ext>
            </a:extLst>
          </p:cNvPr>
          <p:cNvSpPr txBox="1"/>
          <p:nvPr/>
        </p:nvSpPr>
        <p:spPr>
          <a:xfrm>
            <a:off x="284064" y="1103686"/>
            <a:ext cx="11623871" cy="3046988"/>
          </a:xfrm>
          <a:prstGeom prst="rect">
            <a:avLst/>
          </a:prstGeom>
          <a:noFill/>
        </p:spPr>
        <p:txBody>
          <a:bodyPr wrap="square" rtlCol="0">
            <a:spAutoFit/>
          </a:bodyPr>
          <a:lstStyle/>
          <a:p>
            <a:r>
              <a:rPr lang="it-IT" sz="2400" dirty="0">
                <a:solidFill>
                  <a:schemeClr val="bg1"/>
                </a:solidFill>
              </a:rPr>
              <a:t>L’Organizzazione delle Nazioni Unite per l'Educazione, la Scienza e la Cultura </a:t>
            </a:r>
          </a:p>
          <a:p>
            <a:r>
              <a:rPr lang="it-IT" sz="2400" dirty="0">
                <a:solidFill>
                  <a:schemeClr val="bg1"/>
                </a:solidFill>
              </a:rPr>
              <a:t>è nata dalla generale consapevolezza che gli accordi politici ed economici non sono sufficienti per costruire una pace duratura e che essa debba essere fondata sull'educazione, la scienza, la cultura e la collaborazione fra nazioni, al fine di assicurare il rispetto universale della giustizia, della legge, dei diritti dell’uomo e delle libertà fondamentali che la Carta delle Nazioni Unite riconosce a tutti i popoli, senza distinzione di razza, di sesso, di lingua o di religione.</a:t>
            </a:r>
          </a:p>
          <a:p>
            <a:endParaRPr lang="it-IT" sz="2400" dirty="0">
              <a:solidFill>
                <a:schemeClr val="bg1"/>
              </a:solidFill>
            </a:endParaRPr>
          </a:p>
        </p:txBody>
      </p:sp>
      <p:sp>
        <p:nvSpPr>
          <p:cNvPr id="2" name="CasellaDiTesto 1">
            <a:extLst>
              <a:ext uri="{FF2B5EF4-FFF2-40B4-BE49-F238E27FC236}">
                <a16:creationId xmlns="" xmlns:a16="http://schemas.microsoft.com/office/drawing/2014/main" id="{F69D69C1-F965-4A62-8C64-74E61829F9EF}"/>
              </a:ext>
            </a:extLst>
          </p:cNvPr>
          <p:cNvSpPr txBox="1"/>
          <p:nvPr/>
        </p:nvSpPr>
        <p:spPr>
          <a:xfrm>
            <a:off x="298174" y="306348"/>
            <a:ext cx="6579704" cy="584775"/>
          </a:xfrm>
          <a:prstGeom prst="rect">
            <a:avLst/>
          </a:prstGeom>
          <a:noFill/>
        </p:spPr>
        <p:txBody>
          <a:bodyPr wrap="square" rtlCol="0">
            <a:spAutoFit/>
          </a:bodyPr>
          <a:lstStyle/>
          <a:p>
            <a:r>
              <a:rPr lang="it-IT" sz="3200" b="1" dirty="0">
                <a:solidFill>
                  <a:schemeClr val="accent2">
                    <a:lumMod val="60000"/>
                    <a:lumOff val="40000"/>
                  </a:schemeClr>
                </a:solidFill>
                <a:latin typeface="+mj-lt"/>
              </a:rPr>
              <a:t>Perché l’UNESCO?</a:t>
            </a:r>
          </a:p>
        </p:txBody>
      </p:sp>
      <p:sp>
        <p:nvSpPr>
          <p:cNvPr id="6" name="CasellaDiTesto 5">
            <a:extLst>
              <a:ext uri="{FF2B5EF4-FFF2-40B4-BE49-F238E27FC236}">
                <a16:creationId xmlns="" xmlns:a16="http://schemas.microsoft.com/office/drawing/2014/main" id="{B4785128-75EE-46C0-A1A7-1C8292A69314}"/>
              </a:ext>
            </a:extLst>
          </p:cNvPr>
          <p:cNvSpPr txBox="1"/>
          <p:nvPr/>
        </p:nvSpPr>
        <p:spPr>
          <a:xfrm>
            <a:off x="284064" y="3967261"/>
            <a:ext cx="6579704" cy="584775"/>
          </a:xfrm>
          <a:prstGeom prst="rect">
            <a:avLst/>
          </a:prstGeom>
          <a:noFill/>
        </p:spPr>
        <p:txBody>
          <a:bodyPr wrap="square" rtlCol="0">
            <a:spAutoFit/>
          </a:bodyPr>
          <a:lstStyle/>
          <a:p>
            <a:r>
              <a:rPr lang="it-IT" sz="3200" b="1" dirty="0">
                <a:solidFill>
                  <a:schemeClr val="accent2">
                    <a:lumMod val="60000"/>
                    <a:lumOff val="40000"/>
                  </a:schemeClr>
                </a:solidFill>
                <a:latin typeface="+mj-lt"/>
              </a:rPr>
              <a:t>Quando è nata?</a:t>
            </a:r>
          </a:p>
        </p:txBody>
      </p:sp>
      <p:sp>
        <p:nvSpPr>
          <p:cNvPr id="7" name="CasellaDiTesto 6">
            <a:extLst>
              <a:ext uri="{FF2B5EF4-FFF2-40B4-BE49-F238E27FC236}">
                <a16:creationId xmlns="" xmlns:a16="http://schemas.microsoft.com/office/drawing/2014/main" id="{08BBE12B-ECD4-4D3B-B1A8-0A728A28E0D4}"/>
              </a:ext>
            </a:extLst>
          </p:cNvPr>
          <p:cNvSpPr txBox="1"/>
          <p:nvPr/>
        </p:nvSpPr>
        <p:spPr>
          <a:xfrm>
            <a:off x="298174" y="4873536"/>
            <a:ext cx="11623871" cy="830997"/>
          </a:xfrm>
          <a:prstGeom prst="rect">
            <a:avLst/>
          </a:prstGeom>
          <a:noFill/>
        </p:spPr>
        <p:txBody>
          <a:bodyPr wrap="square" rtlCol="0">
            <a:spAutoFit/>
          </a:bodyPr>
          <a:lstStyle/>
          <a:p>
            <a:r>
              <a:rPr lang="it-IT" sz="2400" dirty="0">
                <a:solidFill>
                  <a:schemeClr val="bg1"/>
                </a:solidFill>
              </a:rPr>
              <a:t>La Costituzione dell'UNESCO è stata firmata il 16 novembre 1945 e la sua entrata in vigore è del 4 novembre 1946.</a:t>
            </a:r>
          </a:p>
        </p:txBody>
      </p:sp>
    </p:spTree>
    <p:extLst>
      <p:ext uri="{BB962C8B-B14F-4D97-AF65-F5344CB8AC3E}">
        <p14:creationId xmlns="" xmlns:p14="http://schemas.microsoft.com/office/powerpoint/2010/main" val="1075435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37BF3"/>
        </a:solidFill>
        <a:effectLst/>
      </p:bgPr>
    </p:bg>
    <p:spTree>
      <p:nvGrpSpPr>
        <p:cNvPr id="1" name=""/>
        <p:cNvGrpSpPr/>
        <p:nvPr/>
      </p:nvGrpSpPr>
      <p:grpSpPr>
        <a:xfrm>
          <a:off x="0" y="0"/>
          <a:ext cx="0" cy="0"/>
          <a:chOff x="0" y="0"/>
          <a:chExt cx="0" cy="0"/>
        </a:xfrm>
      </p:grpSpPr>
      <p:sp>
        <p:nvSpPr>
          <p:cNvPr id="32" name="CasellaDiTesto 31">
            <a:extLst>
              <a:ext uri="{FF2B5EF4-FFF2-40B4-BE49-F238E27FC236}">
                <a16:creationId xmlns="" xmlns:a16="http://schemas.microsoft.com/office/drawing/2014/main" id="{93929B74-5EF9-4E77-B6CA-AF682DDFCB47}"/>
              </a:ext>
            </a:extLst>
          </p:cNvPr>
          <p:cNvSpPr txBox="1"/>
          <p:nvPr/>
        </p:nvSpPr>
        <p:spPr>
          <a:xfrm>
            <a:off x="284064" y="1103686"/>
            <a:ext cx="11623871" cy="5262979"/>
          </a:xfrm>
          <a:prstGeom prst="rect">
            <a:avLst/>
          </a:prstGeom>
          <a:noFill/>
        </p:spPr>
        <p:txBody>
          <a:bodyPr wrap="square" rtlCol="0">
            <a:spAutoFit/>
          </a:bodyPr>
          <a:lstStyle/>
          <a:p>
            <a:pPr marL="342900" indent="-342900">
              <a:buFont typeface="Arial" panose="020B0604020202020204" pitchFamily="34" charset="0"/>
              <a:buChar char="•"/>
            </a:pPr>
            <a:r>
              <a:rPr lang="it-IT" sz="2400" b="1" dirty="0">
                <a:solidFill>
                  <a:schemeClr val="bg1"/>
                </a:solidFill>
              </a:rPr>
              <a:t>Promuovere l’educazione </a:t>
            </a:r>
            <a:r>
              <a:rPr lang="it-IT" sz="2400" dirty="0">
                <a:solidFill>
                  <a:schemeClr val="bg1"/>
                </a:solidFill>
              </a:rPr>
              <a:t>in modo che ogni bambina, bambino, ragazzo o ragazza, abbia accesso ad un'istruzione di qualità come diritto umano fondamentale e come requisito essenziale per lo sviluppo della personalità</a:t>
            </a:r>
          </a:p>
          <a:p>
            <a:endParaRPr lang="it-IT" sz="2400" dirty="0">
              <a:solidFill>
                <a:schemeClr val="bg1"/>
              </a:solidFill>
            </a:endParaRPr>
          </a:p>
          <a:p>
            <a:pPr marL="342900" indent="-342900">
              <a:buFont typeface="Arial" panose="020B0604020202020204" pitchFamily="34" charset="0"/>
              <a:buChar char="•"/>
            </a:pPr>
            <a:r>
              <a:rPr lang="it-IT" sz="2400" b="1" dirty="0">
                <a:solidFill>
                  <a:schemeClr val="bg1"/>
                </a:solidFill>
              </a:rPr>
              <a:t>Costruire la comprensione interculturale </a:t>
            </a:r>
            <a:r>
              <a:rPr lang="it-IT" sz="2400" dirty="0">
                <a:solidFill>
                  <a:schemeClr val="bg1"/>
                </a:solidFill>
              </a:rPr>
              <a:t>anche attraverso la protezione e la salvaguardia dei siti di eccezionale valore e bellezza iscritti nel Patrimonio Mondiale dell’Umanità</a:t>
            </a:r>
          </a:p>
          <a:p>
            <a:endParaRPr lang="it-IT" sz="2400" dirty="0">
              <a:solidFill>
                <a:schemeClr val="bg1"/>
              </a:solidFill>
            </a:endParaRPr>
          </a:p>
          <a:p>
            <a:pPr marL="342900" indent="-342900">
              <a:buFont typeface="Arial" panose="020B0604020202020204" pitchFamily="34" charset="0"/>
              <a:buChar char="•"/>
            </a:pPr>
            <a:r>
              <a:rPr lang="it-IT" sz="2400" b="1" dirty="0">
                <a:solidFill>
                  <a:schemeClr val="bg1"/>
                </a:solidFill>
              </a:rPr>
              <a:t>Perseguire la cooperazione scientifica</a:t>
            </a:r>
            <a:r>
              <a:rPr lang="it-IT" sz="2400" dirty="0">
                <a:solidFill>
                  <a:schemeClr val="bg1"/>
                </a:solidFill>
              </a:rPr>
              <a:t> per rafforzare i legami tra le nazioni e le società al fine di monitorare e prevenire le catastrofi ambientali e gestire le risorse idriche del pianeta</a:t>
            </a:r>
          </a:p>
          <a:p>
            <a:endParaRPr lang="it-IT" sz="2400" dirty="0">
              <a:solidFill>
                <a:schemeClr val="bg1"/>
              </a:solidFill>
            </a:endParaRPr>
          </a:p>
          <a:p>
            <a:pPr marL="342900" indent="-342900">
              <a:buFont typeface="Arial" panose="020B0604020202020204" pitchFamily="34" charset="0"/>
              <a:buChar char="•"/>
            </a:pPr>
            <a:r>
              <a:rPr lang="it-IT" sz="2400" b="1" dirty="0">
                <a:solidFill>
                  <a:schemeClr val="bg1"/>
                </a:solidFill>
              </a:rPr>
              <a:t>Proteggere la libertà di espressione</a:t>
            </a:r>
            <a:r>
              <a:rPr lang="it-IT" sz="2400" dirty="0">
                <a:solidFill>
                  <a:schemeClr val="bg1"/>
                </a:solidFill>
              </a:rPr>
              <a:t> come condizione essenziale per garantire la democrazia, lo sviluppo e la tutela della dignità umana</a:t>
            </a:r>
          </a:p>
        </p:txBody>
      </p:sp>
      <p:sp>
        <p:nvSpPr>
          <p:cNvPr id="2" name="CasellaDiTesto 1">
            <a:extLst>
              <a:ext uri="{FF2B5EF4-FFF2-40B4-BE49-F238E27FC236}">
                <a16:creationId xmlns="" xmlns:a16="http://schemas.microsoft.com/office/drawing/2014/main" id="{F69D69C1-F965-4A62-8C64-74E61829F9EF}"/>
              </a:ext>
            </a:extLst>
          </p:cNvPr>
          <p:cNvSpPr txBox="1"/>
          <p:nvPr/>
        </p:nvSpPr>
        <p:spPr>
          <a:xfrm>
            <a:off x="298174" y="306348"/>
            <a:ext cx="6579704" cy="584775"/>
          </a:xfrm>
          <a:prstGeom prst="rect">
            <a:avLst/>
          </a:prstGeom>
          <a:noFill/>
        </p:spPr>
        <p:txBody>
          <a:bodyPr wrap="square" rtlCol="0">
            <a:spAutoFit/>
          </a:bodyPr>
          <a:lstStyle/>
          <a:p>
            <a:r>
              <a:rPr lang="it-IT" sz="3200" b="1" dirty="0">
                <a:solidFill>
                  <a:schemeClr val="accent2">
                    <a:lumMod val="60000"/>
                    <a:lumOff val="40000"/>
                  </a:schemeClr>
                </a:solidFill>
                <a:latin typeface="+mj-lt"/>
              </a:rPr>
              <a:t>Quali sono i suoi obiettivi?</a:t>
            </a:r>
          </a:p>
        </p:txBody>
      </p:sp>
    </p:spTree>
    <p:extLst>
      <p:ext uri="{BB962C8B-B14F-4D97-AF65-F5344CB8AC3E}">
        <p14:creationId xmlns="" xmlns:p14="http://schemas.microsoft.com/office/powerpoint/2010/main" val="35263168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CasellaDiTesto 31">
            <a:extLst>
              <a:ext uri="{FF2B5EF4-FFF2-40B4-BE49-F238E27FC236}">
                <a16:creationId xmlns="" xmlns:a16="http://schemas.microsoft.com/office/drawing/2014/main" id="{93929B74-5EF9-4E77-B6CA-AF682DDFCB47}"/>
              </a:ext>
            </a:extLst>
          </p:cNvPr>
          <p:cNvSpPr txBox="1"/>
          <p:nvPr/>
        </p:nvSpPr>
        <p:spPr>
          <a:xfrm>
            <a:off x="464023" y="2515613"/>
            <a:ext cx="6257945" cy="1569660"/>
          </a:xfrm>
          <a:prstGeom prst="rect">
            <a:avLst/>
          </a:prstGeom>
          <a:noFill/>
        </p:spPr>
        <p:txBody>
          <a:bodyPr wrap="square" rtlCol="0">
            <a:spAutoFit/>
          </a:bodyPr>
          <a:lstStyle/>
          <a:p>
            <a:r>
              <a:rPr lang="it-IT" sz="2400" dirty="0"/>
              <a:t>L'Italia è il paese che detiene il record di </a:t>
            </a:r>
            <a:r>
              <a:rPr lang="it-IT" sz="2400" b="1" dirty="0"/>
              <a:t>maggior numero di patrimoni dell'umanità </a:t>
            </a:r>
            <a:r>
              <a:rPr lang="it-IT" sz="2400" dirty="0"/>
              <a:t>dell'UNESCO nel mondo con 54 beni nella lista nel 2018.</a:t>
            </a:r>
          </a:p>
        </p:txBody>
      </p:sp>
      <p:pic>
        <p:nvPicPr>
          <p:cNvPr id="1026" name="Picture 2" descr="https://upload.wikimedia.org/wikipedia/commons/thumb/9/9b/Italy_UNESCO_WHC_Regions.svg/800px-Italy_UNESCO_WHC_Regions.svg.png">
            <a:extLst>
              <a:ext uri="{FF2B5EF4-FFF2-40B4-BE49-F238E27FC236}">
                <a16:creationId xmlns="" xmlns:a16="http://schemas.microsoft.com/office/drawing/2014/main" id="{82654EC5-C7CB-4912-98FF-C7DC3B6CB9A0}"/>
              </a:ext>
            </a:extLst>
          </p:cNvPr>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6877878" y="234222"/>
            <a:ext cx="5196961" cy="6132443"/>
          </a:xfrm>
          <a:prstGeom prst="rect">
            <a:avLst/>
          </a:prstGeom>
          <a:noFill/>
          <a:extLst>
            <a:ext uri="{909E8E84-426E-40DD-AFC4-6F175D3DCCD1}">
              <a14:hiddenFill xmlns="" xmlns:a14="http://schemas.microsoft.com/office/drawing/2010/main">
                <a:solidFill>
                  <a:srgbClr val="FFFFFF"/>
                </a:solidFill>
              </a14:hiddenFill>
            </a:ext>
          </a:extLst>
        </p:spPr>
      </p:pic>
      <p:sp>
        <p:nvSpPr>
          <p:cNvPr id="3" name="Rettangolo 2">
            <a:extLst>
              <a:ext uri="{FF2B5EF4-FFF2-40B4-BE49-F238E27FC236}">
                <a16:creationId xmlns="" xmlns:a16="http://schemas.microsoft.com/office/drawing/2014/main" id="{4DB41DFD-55D3-46AF-83BC-112CD3B10AE2}"/>
              </a:ext>
            </a:extLst>
          </p:cNvPr>
          <p:cNvSpPr/>
          <p:nvPr/>
        </p:nvSpPr>
        <p:spPr>
          <a:xfrm>
            <a:off x="0" y="0"/>
            <a:ext cx="308113" cy="6858000"/>
          </a:xfrm>
          <a:prstGeom prst="rect">
            <a:avLst/>
          </a:prstGeom>
          <a:solidFill>
            <a:srgbClr val="037BF3"/>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it-IT"/>
          </a:p>
        </p:txBody>
      </p:sp>
    </p:spTree>
    <p:extLst>
      <p:ext uri="{BB962C8B-B14F-4D97-AF65-F5344CB8AC3E}">
        <p14:creationId xmlns="" xmlns:p14="http://schemas.microsoft.com/office/powerpoint/2010/main" val="13235791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CasellaDiTesto 31">
            <a:extLst>
              <a:ext uri="{FF2B5EF4-FFF2-40B4-BE49-F238E27FC236}">
                <a16:creationId xmlns="" xmlns:a16="http://schemas.microsoft.com/office/drawing/2014/main" id="{93929B74-5EF9-4E77-B6CA-AF682DDFCB47}"/>
              </a:ext>
            </a:extLst>
          </p:cNvPr>
          <p:cNvSpPr txBox="1"/>
          <p:nvPr/>
        </p:nvSpPr>
        <p:spPr>
          <a:xfrm>
            <a:off x="411480" y="1581912"/>
            <a:ext cx="5959504" cy="1938992"/>
          </a:xfrm>
          <a:prstGeom prst="rect">
            <a:avLst/>
          </a:prstGeom>
          <a:noFill/>
        </p:spPr>
        <p:txBody>
          <a:bodyPr wrap="square" rtlCol="0">
            <a:spAutoFit/>
          </a:bodyPr>
          <a:lstStyle/>
          <a:p>
            <a:pPr algn="just"/>
            <a:r>
              <a:rPr lang="it-IT" sz="2400" dirty="0"/>
              <a:t>La Lombardia è la</a:t>
            </a:r>
            <a:r>
              <a:rPr lang="it-IT" sz="2400" b="1" dirty="0"/>
              <a:t> regione più ricca di aree sotto tutela</a:t>
            </a:r>
            <a:r>
              <a:rPr lang="it-IT" sz="2400" dirty="0"/>
              <a:t> ben 7 siti identificati</a:t>
            </a:r>
            <a:r>
              <a:rPr lang="it-IT" sz="2400" dirty="0" smtClean="0"/>
              <a:t>.</a:t>
            </a:r>
            <a:r>
              <a:rPr lang="it-IT" sz="2400" b="1" dirty="0" smtClean="0"/>
              <a:t> </a:t>
            </a:r>
            <a:r>
              <a:rPr lang="it-IT" sz="2400" dirty="0"/>
              <a:t>Con siti preistorici, religiosi, industriali, architettonici.</a:t>
            </a:r>
          </a:p>
          <a:p>
            <a:endParaRPr lang="it-IT" sz="2400" dirty="0"/>
          </a:p>
        </p:txBody>
      </p:sp>
      <p:sp>
        <p:nvSpPr>
          <p:cNvPr id="3" name="Rettangolo 2">
            <a:extLst>
              <a:ext uri="{FF2B5EF4-FFF2-40B4-BE49-F238E27FC236}">
                <a16:creationId xmlns="" xmlns:a16="http://schemas.microsoft.com/office/drawing/2014/main" id="{4DB41DFD-55D3-46AF-83BC-112CD3B10AE2}"/>
              </a:ext>
            </a:extLst>
          </p:cNvPr>
          <p:cNvSpPr/>
          <p:nvPr/>
        </p:nvSpPr>
        <p:spPr>
          <a:xfrm>
            <a:off x="0" y="0"/>
            <a:ext cx="308113" cy="6858000"/>
          </a:xfrm>
          <a:prstGeom prst="rect">
            <a:avLst/>
          </a:prstGeom>
          <a:solidFill>
            <a:srgbClr val="037BF3"/>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it-IT"/>
          </a:p>
        </p:txBody>
      </p:sp>
      <p:sp>
        <p:nvSpPr>
          <p:cNvPr id="5" name="Rettangolo 4">
            <a:extLst>
              <a:ext uri="{FF2B5EF4-FFF2-40B4-BE49-F238E27FC236}">
                <a16:creationId xmlns="" xmlns:a16="http://schemas.microsoft.com/office/drawing/2014/main" id="{26161AED-F602-43E9-B397-59F351C88CE9}"/>
              </a:ext>
            </a:extLst>
          </p:cNvPr>
          <p:cNvSpPr/>
          <p:nvPr/>
        </p:nvSpPr>
        <p:spPr>
          <a:xfrm>
            <a:off x="345152" y="4590300"/>
            <a:ext cx="6096000" cy="1477328"/>
          </a:xfrm>
          <a:prstGeom prst="rect">
            <a:avLst/>
          </a:prstGeom>
        </p:spPr>
        <p:txBody>
          <a:bodyPr>
            <a:spAutoFit/>
          </a:bodyPr>
          <a:lstStyle/>
          <a:p>
            <a:r>
              <a:rPr lang="it-IT" dirty="0">
                <a:latin typeface="open_sanslight"/>
              </a:rPr>
              <a:t>Il patrimonio culturale non è solo monumenti e collezioni di oggetti ma anche tutte le tradizioni vive trasmesse dai nostri antenati (espressioni orali, arti dello spettacolo, riti e feste, conoscenza e pratiche concernenti la natura e l’universo, l’artigianato tradizionale).</a:t>
            </a:r>
            <a:endParaRPr lang="it-IT" dirty="0"/>
          </a:p>
        </p:txBody>
      </p:sp>
      <p:pic>
        <p:nvPicPr>
          <p:cNvPr id="1027" name="Picture 3"/>
          <p:cNvPicPr>
            <a:picLocks noChangeAspect="1" noChangeArrowheads="1"/>
          </p:cNvPicPr>
          <p:nvPr/>
        </p:nvPicPr>
        <p:blipFill>
          <a:blip r:embed="rId3"/>
          <a:srcRect/>
          <a:stretch>
            <a:fillRect/>
          </a:stretch>
        </p:blipFill>
        <p:spPr bwMode="auto">
          <a:xfrm>
            <a:off x="7208232" y="1418273"/>
            <a:ext cx="4547436" cy="4031551"/>
          </a:xfrm>
          <a:prstGeom prst="rect">
            <a:avLst/>
          </a:prstGeom>
          <a:noFill/>
          <a:ln w="9525">
            <a:noFill/>
            <a:miter lim="800000"/>
            <a:headEnd/>
            <a:tailEnd/>
          </a:ln>
        </p:spPr>
      </p:pic>
    </p:spTree>
    <p:extLst>
      <p:ext uri="{BB962C8B-B14F-4D97-AF65-F5344CB8AC3E}">
        <p14:creationId xmlns="" xmlns:p14="http://schemas.microsoft.com/office/powerpoint/2010/main" val="24276117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a:extLst>
              <a:ext uri="{FF2B5EF4-FFF2-40B4-BE49-F238E27FC236}">
                <a16:creationId xmlns="" xmlns:a16="http://schemas.microsoft.com/office/drawing/2014/main" id="{4DB41DFD-55D3-46AF-83BC-112CD3B10AE2}"/>
              </a:ext>
            </a:extLst>
          </p:cNvPr>
          <p:cNvSpPr/>
          <p:nvPr/>
        </p:nvSpPr>
        <p:spPr>
          <a:xfrm>
            <a:off x="0" y="0"/>
            <a:ext cx="308113" cy="6858000"/>
          </a:xfrm>
          <a:prstGeom prst="rect">
            <a:avLst/>
          </a:prstGeom>
          <a:solidFill>
            <a:srgbClr val="037BF3"/>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it-IT"/>
          </a:p>
        </p:txBody>
      </p:sp>
      <p:pic>
        <p:nvPicPr>
          <p:cNvPr id="2" name="Immagine 1">
            <a:extLst>
              <a:ext uri="{FF2B5EF4-FFF2-40B4-BE49-F238E27FC236}">
                <a16:creationId xmlns="" xmlns:a16="http://schemas.microsoft.com/office/drawing/2014/main" id="{D0EE6343-2E98-4641-B9B9-C9C30616638A}"/>
              </a:ext>
            </a:extLst>
          </p:cNvPr>
          <p:cNvPicPr>
            <a:picLocks noChangeAspect="1"/>
          </p:cNvPicPr>
          <p:nvPr/>
        </p:nvPicPr>
        <p:blipFill>
          <a:blip r:embed="rId3"/>
          <a:stretch>
            <a:fillRect/>
          </a:stretch>
        </p:blipFill>
        <p:spPr>
          <a:xfrm>
            <a:off x="4189891" y="2545765"/>
            <a:ext cx="2896709" cy="1119430"/>
          </a:xfrm>
          <a:prstGeom prst="rect">
            <a:avLst/>
          </a:prstGeom>
        </p:spPr>
      </p:pic>
      <p:pic>
        <p:nvPicPr>
          <p:cNvPr id="1028" name="Picture 4"/>
          <p:cNvPicPr>
            <a:picLocks noChangeAspect="1" noChangeArrowheads="1"/>
          </p:cNvPicPr>
          <p:nvPr/>
        </p:nvPicPr>
        <p:blipFill>
          <a:blip r:embed="rId4"/>
          <a:srcRect/>
          <a:stretch>
            <a:fillRect/>
          </a:stretch>
        </p:blipFill>
        <p:spPr bwMode="auto">
          <a:xfrm>
            <a:off x="3047999" y="0"/>
            <a:ext cx="6004561" cy="6588500"/>
          </a:xfrm>
          <a:prstGeom prst="rect">
            <a:avLst/>
          </a:prstGeom>
          <a:noFill/>
          <a:ln w="9525">
            <a:noFill/>
            <a:miter lim="800000"/>
            <a:headEnd/>
            <a:tailEnd/>
          </a:ln>
          <a:effectLst/>
        </p:spPr>
      </p:pic>
      <p:sp>
        <p:nvSpPr>
          <p:cNvPr id="7" name="CasellaDiTesto 6">
            <a:extLst>
              <a:ext uri="{FF2B5EF4-FFF2-40B4-BE49-F238E27FC236}">
                <a16:creationId xmlns="" xmlns:a16="http://schemas.microsoft.com/office/drawing/2014/main" id="{DE4525F3-291D-4211-9A7A-998212E55501}"/>
              </a:ext>
            </a:extLst>
          </p:cNvPr>
          <p:cNvSpPr txBox="1"/>
          <p:nvPr/>
        </p:nvSpPr>
        <p:spPr>
          <a:xfrm>
            <a:off x="1298448" y="4390227"/>
            <a:ext cx="9508435" cy="830997"/>
          </a:xfrm>
          <a:prstGeom prst="rect">
            <a:avLst/>
          </a:prstGeom>
          <a:solidFill>
            <a:srgbClr val="037BF3"/>
          </a:solidFill>
        </p:spPr>
        <p:txBody>
          <a:bodyPr wrap="square" rtlCol="0">
            <a:spAutoFit/>
          </a:bodyPr>
          <a:lstStyle/>
          <a:p>
            <a:pPr algn="ctr"/>
            <a:r>
              <a:rPr lang="it-IT" sz="2400" b="1" dirty="0">
                <a:solidFill>
                  <a:schemeClr val="accent2">
                    <a:lumMod val="60000"/>
                    <a:lumOff val="40000"/>
                  </a:schemeClr>
                </a:solidFill>
              </a:rPr>
              <a:t>Tocca sulla </a:t>
            </a:r>
            <a:r>
              <a:rPr lang="it-IT" sz="2400" b="1" dirty="0" err="1">
                <a:solidFill>
                  <a:schemeClr val="accent2">
                    <a:lumMod val="60000"/>
                    <a:lumOff val="40000"/>
                  </a:schemeClr>
                </a:solidFill>
              </a:rPr>
              <a:t>ItalyBoard</a:t>
            </a:r>
            <a:r>
              <a:rPr lang="it-IT" sz="2400" b="1" dirty="0">
                <a:solidFill>
                  <a:schemeClr val="accent2">
                    <a:lumMod val="60000"/>
                    <a:lumOff val="40000"/>
                  </a:schemeClr>
                </a:solidFill>
              </a:rPr>
              <a:t> i luoghi UNESCO della Lombardia </a:t>
            </a:r>
          </a:p>
          <a:p>
            <a:pPr algn="ctr"/>
            <a:r>
              <a:rPr lang="it-IT" sz="2400" b="1" dirty="0">
                <a:solidFill>
                  <a:schemeClr val="accent2">
                    <a:lumMod val="60000"/>
                    <a:lumOff val="40000"/>
                  </a:schemeClr>
                </a:solidFill>
              </a:rPr>
              <a:t>che desideri conoscere…</a:t>
            </a:r>
          </a:p>
        </p:txBody>
      </p:sp>
    </p:spTree>
    <p:extLst>
      <p:ext uri="{BB962C8B-B14F-4D97-AF65-F5344CB8AC3E}">
        <p14:creationId xmlns="" xmlns:p14="http://schemas.microsoft.com/office/powerpoint/2010/main" val="30391589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a:extLst>
              <a:ext uri="{FF2B5EF4-FFF2-40B4-BE49-F238E27FC236}">
                <a16:creationId xmlns="" xmlns:a16="http://schemas.microsoft.com/office/drawing/2014/main" id="{4DB41DFD-55D3-46AF-83BC-112CD3B10AE2}"/>
              </a:ext>
            </a:extLst>
          </p:cNvPr>
          <p:cNvSpPr/>
          <p:nvPr/>
        </p:nvSpPr>
        <p:spPr>
          <a:xfrm>
            <a:off x="0" y="0"/>
            <a:ext cx="308113" cy="6858000"/>
          </a:xfrm>
          <a:prstGeom prst="rect">
            <a:avLst/>
          </a:prstGeom>
          <a:solidFill>
            <a:srgbClr val="037BF3"/>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it-IT"/>
          </a:p>
        </p:txBody>
      </p:sp>
      <p:sp>
        <p:nvSpPr>
          <p:cNvPr id="10" name="Rettangolo 9">
            <a:extLst>
              <a:ext uri="{FF2B5EF4-FFF2-40B4-BE49-F238E27FC236}">
                <a16:creationId xmlns="" xmlns:a16="http://schemas.microsoft.com/office/drawing/2014/main" id="{19F8051C-4949-447A-8900-DE34C775B308}"/>
              </a:ext>
            </a:extLst>
          </p:cNvPr>
          <p:cNvSpPr/>
          <p:nvPr/>
        </p:nvSpPr>
        <p:spPr>
          <a:xfrm>
            <a:off x="434008" y="153913"/>
            <a:ext cx="11502888" cy="584775"/>
          </a:xfrm>
          <a:prstGeom prst="rect">
            <a:avLst/>
          </a:prstGeom>
        </p:spPr>
        <p:txBody>
          <a:bodyPr wrap="square">
            <a:spAutoFit/>
          </a:bodyPr>
          <a:lstStyle/>
          <a:p>
            <a:r>
              <a:rPr lang="it-IT" sz="3200" dirty="0">
                <a:solidFill>
                  <a:srgbClr val="FFC000"/>
                </a:solidFill>
              </a:rPr>
              <a:t>Santa Maria delle Grazie</a:t>
            </a:r>
          </a:p>
        </p:txBody>
      </p:sp>
      <p:sp>
        <p:nvSpPr>
          <p:cNvPr id="11" name="CasellaDiTesto 10">
            <a:extLst>
              <a:ext uri="{FF2B5EF4-FFF2-40B4-BE49-F238E27FC236}">
                <a16:creationId xmlns="" xmlns:a16="http://schemas.microsoft.com/office/drawing/2014/main" id="{AD48E7F7-691B-4286-A94C-B7003C5A734B}"/>
              </a:ext>
            </a:extLst>
          </p:cNvPr>
          <p:cNvSpPr txBox="1"/>
          <p:nvPr/>
        </p:nvSpPr>
        <p:spPr>
          <a:xfrm>
            <a:off x="434008" y="750738"/>
            <a:ext cx="11589025" cy="400110"/>
          </a:xfrm>
          <a:prstGeom prst="rect">
            <a:avLst/>
          </a:prstGeom>
          <a:noFill/>
        </p:spPr>
        <p:txBody>
          <a:bodyPr wrap="square" rtlCol="0">
            <a:spAutoFit/>
          </a:bodyPr>
          <a:lstStyle/>
          <a:p>
            <a:r>
              <a:rPr lang="it-IT" sz="2000" dirty="0">
                <a:solidFill>
                  <a:srgbClr val="FFC000"/>
                </a:solidFill>
              </a:rPr>
              <a:t>Milano</a:t>
            </a:r>
          </a:p>
        </p:txBody>
      </p:sp>
      <p:sp>
        <p:nvSpPr>
          <p:cNvPr id="9" name="Rettangolo 8"/>
          <p:cNvSpPr/>
          <p:nvPr/>
        </p:nvSpPr>
        <p:spPr>
          <a:xfrm>
            <a:off x="512064" y="4654046"/>
            <a:ext cx="11091672" cy="1877437"/>
          </a:xfrm>
          <a:prstGeom prst="rect">
            <a:avLst/>
          </a:prstGeom>
        </p:spPr>
        <p:txBody>
          <a:bodyPr wrap="square">
            <a:spAutoFit/>
          </a:bodyPr>
          <a:lstStyle/>
          <a:p>
            <a:pPr algn="just"/>
            <a:endParaRPr lang="it-IT" dirty="0"/>
          </a:p>
          <a:p>
            <a:pPr algn="just"/>
            <a:r>
              <a:rPr lang="it-IT" sz="1400" dirty="0">
                <a:solidFill>
                  <a:srgbClr val="333333"/>
                </a:solidFill>
                <a:latin typeface="Roboto" panose="02000000000000000000" pitchFamily="2" charset="0"/>
              </a:rPr>
              <a:t>La chiesa di Santa Maria delle Grazie è una basilica e santuario, appartenente all'Ordine Domenicano e facente capo alla parrocchia di San Vittore al Corpo.</a:t>
            </a:r>
          </a:p>
          <a:p>
            <a:pPr algn="just"/>
            <a:r>
              <a:rPr lang="it-IT" sz="1400" dirty="0">
                <a:solidFill>
                  <a:srgbClr val="333333"/>
                </a:solidFill>
                <a:latin typeface="Roboto" panose="02000000000000000000" pitchFamily="2" charset="0"/>
              </a:rPr>
              <a:t>Il convento che comprende la Chiesa, si articolava attorno a tre chiostri. Il Chiostro, il Chiostro Grande, su cui affacciavano le celle dei frati, e il Chiostro dei Morti attiguo alla chiesa. Di questo chiostro oggi è possibile vedere la ricostruzione post-bellica, in quanto interamente distrutto dai bombardamenti del 1943. </a:t>
            </a:r>
          </a:p>
          <a:p>
            <a:pPr algn="just"/>
            <a:r>
              <a:rPr lang="it-IT" sz="1400" dirty="0">
                <a:solidFill>
                  <a:srgbClr val="333333"/>
                </a:solidFill>
                <a:latin typeface="Roboto" panose="02000000000000000000" pitchFamily="2" charset="0"/>
              </a:rPr>
              <a:t>Il lato sud è invece interamente occupato dal Refettorio (di proprietà del Comune di Milano), è conservata l’Ultima Cena, capolavoro ineguagliabile dipinta tra il 1495 e il 1497 da Leonardo da Vinci sulla parete nord della grande sala. </a:t>
            </a:r>
          </a:p>
        </p:txBody>
      </p:sp>
      <p:pic>
        <p:nvPicPr>
          <p:cNvPr id="34822" name="Picture 6" descr="C:\Users\Marta 2\Downloads\cenacolo-3.jpg"/>
          <p:cNvPicPr>
            <a:picLocks noChangeAspect="1" noChangeArrowheads="1"/>
          </p:cNvPicPr>
          <p:nvPr/>
        </p:nvPicPr>
        <p:blipFill>
          <a:blip r:embed="rId3"/>
          <a:srcRect/>
          <a:stretch>
            <a:fillRect/>
          </a:stretch>
        </p:blipFill>
        <p:spPr bwMode="auto">
          <a:xfrm>
            <a:off x="6618146" y="90678"/>
            <a:ext cx="3179905" cy="1536954"/>
          </a:xfrm>
          <a:prstGeom prst="rect">
            <a:avLst/>
          </a:prstGeom>
          <a:noFill/>
        </p:spPr>
      </p:pic>
      <p:pic>
        <p:nvPicPr>
          <p:cNvPr id="1026" name="Picture 2" descr="C:\Users\Marta 2\Desktop\foto lombardia senza diritti\timthumb.jpg"/>
          <p:cNvPicPr>
            <a:picLocks noChangeAspect="1" noChangeArrowheads="1"/>
          </p:cNvPicPr>
          <p:nvPr/>
        </p:nvPicPr>
        <p:blipFill>
          <a:blip r:embed="rId4"/>
          <a:srcRect/>
          <a:stretch>
            <a:fillRect/>
          </a:stretch>
        </p:blipFill>
        <p:spPr bwMode="auto">
          <a:xfrm>
            <a:off x="347472" y="1389888"/>
            <a:ext cx="5868881" cy="3209544"/>
          </a:xfrm>
          <a:prstGeom prst="rect">
            <a:avLst/>
          </a:prstGeom>
          <a:noFill/>
        </p:spPr>
      </p:pic>
      <p:pic>
        <p:nvPicPr>
          <p:cNvPr id="1029" name="Picture 5" descr="Risultati immagini per foto cenacolo"/>
          <p:cNvPicPr>
            <a:picLocks noChangeAspect="1" noChangeArrowheads="1"/>
          </p:cNvPicPr>
          <p:nvPr/>
        </p:nvPicPr>
        <p:blipFill>
          <a:blip r:embed="rId5"/>
          <a:srcRect/>
          <a:stretch>
            <a:fillRect/>
          </a:stretch>
        </p:blipFill>
        <p:spPr bwMode="auto">
          <a:xfrm>
            <a:off x="7150608" y="1738149"/>
            <a:ext cx="3776472" cy="2978885"/>
          </a:xfrm>
          <a:prstGeom prst="rect">
            <a:avLst/>
          </a:prstGeom>
          <a:noFill/>
        </p:spPr>
      </p:pic>
    </p:spTree>
    <p:extLst>
      <p:ext uri="{BB962C8B-B14F-4D97-AF65-F5344CB8AC3E}">
        <p14:creationId xmlns="" xmlns:p14="http://schemas.microsoft.com/office/powerpoint/2010/main" val="33887827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a:extLst>
              <a:ext uri="{FF2B5EF4-FFF2-40B4-BE49-F238E27FC236}">
                <a16:creationId xmlns="" xmlns:a16="http://schemas.microsoft.com/office/drawing/2014/main" id="{4DB41DFD-55D3-46AF-83BC-112CD3B10AE2}"/>
              </a:ext>
            </a:extLst>
          </p:cNvPr>
          <p:cNvSpPr/>
          <p:nvPr/>
        </p:nvSpPr>
        <p:spPr>
          <a:xfrm>
            <a:off x="0" y="0"/>
            <a:ext cx="308113" cy="6858000"/>
          </a:xfrm>
          <a:prstGeom prst="rect">
            <a:avLst/>
          </a:prstGeom>
          <a:solidFill>
            <a:srgbClr val="037BF3"/>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it-IT"/>
          </a:p>
        </p:txBody>
      </p:sp>
      <p:sp>
        <p:nvSpPr>
          <p:cNvPr id="2" name="CasellaDiTesto 1">
            <a:extLst>
              <a:ext uri="{FF2B5EF4-FFF2-40B4-BE49-F238E27FC236}">
                <a16:creationId xmlns="" xmlns:a16="http://schemas.microsoft.com/office/drawing/2014/main" id="{61E8C13D-8460-42FD-8B42-793EEAE1D477}"/>
              </a:ext>
            </a:extLst>
          </p:cNvPr>
          <p:cNvSpPr txBox="1"/>
          <p:nvPr/>
        </p:nvSpPr>
        <p:spPr>
          <a:xfrm>
            <a:off x="447260" y="34766"/>
            <a:ext cx="11589025" cy="584775"/>
          </a:xfrm>
          <a:prstGeom prst="rect">
            <a:avLst/>
          </a:prstGeom>
          <a:noFill/>
        </p:spPr>
        <p:txBody>
          <a:bodyPr wrap="square" rtlCol="0">
            <a:spAutoFit/>
          </a:bodyPr>
          <a:lstStyle/>
          <a:p>
            <a:r>
              <a:rPr lang="it-IT" sz="3200" dirty="0">
                <a:solidFill>
                  <a:srgbClr val="FFC000"/>
                </a:solidFill>
              </a:rPr>
              <a:t>Sacri monti del Piemonte e Lombardia</a:t>
            </a:r>
          </a:p>
        </p:txBody>
      </p:sp>
      <p:sp>
        <p:nvSpPr>
          <p:cNvPr id="4" name="Rettangolo 3">
            <a:extLst>
              <a:ext uri="{FF2B5EF4-FFF2-40B4-BE49-F238E27FC236}">
                <a16:creationId xmlns="" xmlns:a16="http://schemas.microsoft.com/office/drawing/2014/main" id="{159E1E4B-8FE2-4473-94AC-9C679168D303}"/>
              </a:ext>
            </a:extLst>
          </p:cNvPr>
          <p:cNvSpPr/>
          <p:nvPr/>
        </p:nvSpPr>
        <p:spPr>
          <a:xfrm>
            <a:off x="438912" y="804671"/>
            <a:ext cx="11265408" cy="954107"/>
          </a:xfrm>
          <a:prstGeom prst="rect">
            <a:avLst/>
          </a:prstGeom>
        </p:spPr>
        <p:txBody>
          <a:bodyPr wrap="square">
            <a:spAutoFit/>
          </a:bodyPr>
          <a:lstStyle/>
          <a:p>
            <a:pPr algn="just"/>
            <a:r>
              <a:rPr lang="it-IT" sz="1400" dirty="0">
                <a:solidFill>
                  <a:srgbClr val="333333"/>
                </a:solidFill>
                <a:latin typeface="Roboto" panose="02000000000000000000" pitchFamily="2" charset="0"/>
              </a:rPr>
              <a:t>Sacri Monti del Piemonte e della Lombardia sono nove percorsi devozionali lungo i quali sorgono gruppi di cappelle e complessi architettonici (chiese, calvari, edicole) che custodiscono statue, affreschi e pitture che raccontano episodi delle Sacre scritture. </a:t>
            </a:r>
            <a:br>
              <a:rPr lang="it-IT" sz="1400" dirty="0">
                <a:solidFill>
                  <a:srgbClr val="333333"/>
                </a:solidFill>
                <a:latin typeface="Roboto" panose="02000000000000000000" pitchFamily="2" charset="0"/>
              </a:rPr>
            </a:br>
            <a:r>
              <a:rPr lang="it-IT" sz="1400" dirty="0">
                <a:solidFill>
                  <a:srgbClr val="333333"/>
                </a:solidFill>
                <a:latin typeface="Roboto" panose="02000000000000000000" pitchFamily="2" charset="0"/>
              </a:rPr>
              <a:t>Nacquero già nel tardo </a:t>
            </a:r>
            <a:r>
              <a:rPr lang="it-IT" sz="1400" dirty="0" err="1">
                <a:solidFill>
                  <a:srgbClr val="333333"/>
                </a:solidFill>
                <a:latin typeface="Roboto" panose="02000000000000000000" pitchFamily="2" charset="0"/>
              </a:rPr>
              <a:t>Medieovo</a:t>
            </a:r>
            <a:r>
              <a:rPr lang="it-IT" sz="1400" dirty="0">
                <a:solidFill>
                  <a:srgbClr val="333333"/>
                </a:solidFill>
                <a:latin typeface="Roboto" panose="02000000000000000000" pitchFamily="2" charset="0"/>
              </a:rPr>
              <a:t>, questi siti stupiscono per l’integrazione degli elementi architettonici nei magnifici luoghi circostanti formati da colline, foreste e laghi.</a:t>
            </a:r>
          </a:p>
        </p:txBody>
      </p:sp>
      <p:sp>
        <p:nvSpPr>
          <p:cNvPr id="32773" name="AutoShape 5" descr="SACRI MONTI 7"/>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32775" name="AutoShape 7" descr="SACRI MONTI 7"/>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16" name="Rettangolo 15"/>
          <p:cNvSpPr/>
          <p:nvPr/>
        </p:nvSpPr>
        <p:spPr>
          <a:xfrm>
            <a:off x="457200" y="2505456"/>
            <a:ext cx="6163056" cy="954107"/>
          </a:xfrm>
          <a:prstGeom prst="rect">
            <a:avLst/>
          </a:prstGeom>
        </p:spPr>
        <p:txBody>
          <a:bodyPr wrap="square">
            <a:spAutoFit/>
          </a:bodyPr>
          <a:lstStyle/>
          <a:p>
            <a:pPr algn="just"/>
            <a:r>
              <a:rPr lang="it-IT" sz="1400" dirty="0">
                <a:solidFill>
                  <a:srgbClr val="333333"/>
                </a:solidFill>
                <a:latin typeface="Roboto" panose="02000000000000000000" pitchFamily="2" charset="0"/>
              </a:rPr>
              <a:t>In </a:t>
            </a:r>
            <a:r>
              <a:rPr lang="it-IT" sz="1400" b="1" dirty="0">
                <a:solidFill>
                  <a:srgbClr val="333333"/>
                </a:solidFill>
                <a:latin typeface="Roboto" panose="02000000000000000000" pitchFamily="2" charset="0"/>
              </a:rPr>
              <a:t>Lombardia</a:t>
            </a:r>
            <a:r>
              <a:rPr lang="it-IT" sz="1400" dirty="0">
                <a:solidFill>
                  <a:srgbClr val="333333"/>
                </a:solidFill>
                <a:latin typeface="Roboto" panose="02000000000000000000" pitchFamily="2" charset="0"/>
              </a:rPr>
              <a:t>,  si erge in posizione panoramica il S</a:t>
            </a:r>
            <a:r>
              <a:rPr lang="it-IT" sz="1400" u="sng" dirty="0">
                <a:solidFill>
                  <a:srgbClr val="333333"/>
                </a:solidFill>
                <a:latin typeface="Roboto" panose="02000000000000000000" pitchFamily="2" charset="0"/>
              </a:rPr>
              <a:t>acro Monte della Beata Vergine del Soccorso</a:t>
            </a:r>
            <a:r>
              <a:rPr lang="it-IT" sz="1400" dirty="0">
                <a:solidFill>
                  <a:srgbClr val="333333"/>
                </a:solidFill>
                <a:latin typeface="Roboto" panose="02000000000000000000" pitchFamily="2" charset="0"/>
              </a:rPr>
              <a:t>; questo splendido complesso si trova ad </a:t>
            </a:r>
            <a:r>
              <a:rPr lang="it-IT" sz="1400" dirty="0" err="1">
                <a:solidFill>
                  <a:srgbClr val="333333"/>
                </a:solidFill>
                <a:latin typeface="Roboto" panose="02000000000000000000" pitchFamily="2" charset="0"/>
              </a:rPr>
              <a:t>Ossuccio</a:t>
            </a:r>
            <a:r>
              <a:rPr lang="it-IT" sz="1400" dirty="0">
                <a:solidFill>
                  <a:srgbClr val="333333"/>
                </a:solidFill>
                <a:latin typeface="Roboto" panose="02000000000000000000" pitchFamily="2" charset="0"/>
              </a:rPr>
              <a:t>, sulla costa occidentale del lago di Como ed è completamente isolato, circondato da campi, da piantagioni di ulivi e da boschi.</a:t>
            </a:r>
          </a:p>
        </p:txBody>
      </p:sp>
      <p:pic>
        <p:nvPicPr>
          <p:cNvPr id="32779" name="Picture 11" descr="SACRI MONTI 4"/>
          <p:cNvPicPr>
            <a:picLocks noChangeAspect="1" noChangeArrowheads="1"/>
          </p:cNvPicPr>
          <p:nvPr/>
        </p:nvPicPr>
        <p:blipFill>
          <a:blip r:embed="rId3"/>
          <a:srcRect/>
          <a:stretch>
            <a:fillRect/>
          </a:stretch>
        </p:blipFill>
        <p:spPr bwMode="auto">
          <a:xfrm>
            <a:off x="393319" y="3854984"/>
            <a:ext cx="4946777" cy="2700116"/>
          </a:xfrm>
          <a:prstGeom prst="rect">
            <a:avLst/>
          </a:prstGeom>
          <a:noFill/>
        </p:spPr>
      </p:pic>
      <p:sp>
        <p:nvSpPr>
          <p:cNvPr id="18" name="Rettangolo 17"/>
          <p:cNvSpPr/>
          <p:nvPr/>
        </p:nvSpPr>
        <p:spPr>
          <a:xfrm>
            <a:off x="5649786" y="5484184"/>
            <a:ext cx="5707062" cy="954107"/>
          </a:xfrm>
          <a:prstGeom prst="rect">
            <a:avLst/>
          </a:prstGeom>
        </p:spPr>
        <p:txBody>
          <a:bodyPr wrap="square">
            <a:spAutoFit/>
          </a:bodyPr>
          <a:lstStyle/>
          <a:p>
            <a:pPr algn="just"/>
            <a:r>
              <a:rPr lang="it-IT" sz="1400" dirty="0">
                <a:solidFill>
                  <a:srgbClr val="333333"/>
                </a:solidFill>
                <a:latin typeface="Roboto" panose="02000000000000000000" pitchFamily="2" charset="0"/>
              </a:rPr>
              <a:t>Infine c'è il</a:t>
            </a:r>
            <a:r>
              <a:rPr lang="it-IT" sz="1400" u="sng" dirty="0">
                <a:solidFill>
                  <a:srgbClr val="333333"/>
                </a:solidFill>
                <a:latin typeface="Roboto" panose="02000000000000000000" pitchFamily="2" charset="0"/>
              </a:rPr>
              <a:t> Sacro Monte del Rosario</a:t>
            </a:r>
            <a:r>
              <a:rPr lang="it-IT" sz="1400" dirty="0">
                <a:solidFill>
                  <a:srgbClr val="333333"/>
                </a:solidFill>
                <a:latin typeface="Roboto" panose="02000000000000000000" pitchFamily="2" charset="0"/>
              </a:rPr>
              <a:t>, fondato a Varese nel 1474. </a:t>
            </a:r>
          </a:p>
          <a:p>
            <a:pPr algn="just"/>
            <a:r>
              <a:rPr lang="it-IT" sz="1400" dirty="0">
                <a:solidFill>
                  <a:srgbClr val="333333"/>
                </a:solidFill>
                <a:latin typeface="Roboto" panose="02000000000000000000" pitchFamily="2" charset="0"/>
              </a:rPr>
              <a:t>Il complesso comprende quattordici cappelle più il santuario all'interno dei quali sono custoditi statue e affreschi che testimoniano le principali correnti dell’arte sacra seicentesca in area milanese. </a:t>
            </a:r>
            <a:endParaRPr lang="it-IT" dirty="0"/>
          </a:p>
        </p:txBody>
      </p:sp>
      <p:pic>
        <p:nvPicPr>
          <p:cNvPr id="13314" name="Picture 2" descr="C:\Users\Marta 2\Desktop\foto lombardia senza diritti\800px-OssuccioSacroMonteSantuarioBeataVergineSoccorso1.jpg"/>
          <p:cNvPicPr>
            <a:picLocks noChangeAspect="1" noChangeArrowheads="1"/>
          </p:cNvPicPr>
          <p:nvPr/>
        </p:nvPicPr>
        <p:blipFill>
          <a:blip r:embed="rId4"/>
          <a:srcRect/>
          <a:stretch>
            <a:fillRect/>
          </a:stretch>
        </p:blipFill>
        <p:spPr bwMode="auto">
          <a:xfrm>
            <a:off x="6930541" y="2052422"/>
            <a:ext cx="4696364" cy="3123082"/>
          </a:xfrm>
          <a:prstGeom prst="rect">
            <a:avLst/>
          </a:prstGeom>
          <a:noFill/>
        </p:spPr>
      </p:pic>
    </p:spTree>
    <p:extLst>
      <p:ext uri="{BB962C8B-B14F-4D97-AF65-F5344CB8AC3E}">
        <p14:creationId xmlns="" xmlns:p14="http://schemas.microsoft.com/office/powerpoint/2010/main" val="13663146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a:extLst>
              <a:ext uri="{FF2B5EF4-FFF2-40B4-BE49-F238E27FC236}">
                <a16:creationId xmlns="" xmlns:a16="http://schemas.microsoft.com/office/drawing/2014/main" id="{4DB41DFD-55D3-46AF-83BC-112CD3B10AE2}"/>
              </a:ext>
            </a:extLst>
          </p:cNvPr>
          <p:cNvSpPr/>
          <p:nvPr/>
        </p:nvSpPr>
        <p:spPr>
          <a:xfrm>
            <a:off x="0" y="0"/>
            <a:ext cx="308113" cy="6858000"/>
          </a:xfrm>
          <a:prstGeom prst="rect">
            <a:avLst/>
          </a:prstGeom>
          <a:solidFill>
            <a:srgbClr val="037BF3"/>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it-IT"/>
          </a:p>
        </p:txBody>
      </p:sp>
      <p:sp>
        <p:nvSpPr>
          <p:cNvPr id="2" name="CasellaDiTesto 1">
            <a:extLst>
              <a:ext uri="{FF2B5EF4-FFF2-40B4-BE49-F238E27FC236}">
                <a16:creationId xmlns="" xmlns:a16="http://schemas.microsoft.com/office/drawing/2014/main" id="{61E8C13D-8460-42FD-8B42-793EEAE1D477}"/>
              </a:ext>
            </a:extLst>
          </p:cNvPr>
          <p:cNvSpPr txBox="1"/>
          <p:nvPr/>
        </p:nvSpPr>
        <p:spPr>
          <a:xfrm>
            <a:off x="447260" y="34766"/>
            <a:ext cx="11589025" cy="584775"/>
          </a:xfrm>
          <a:prstGeom prst="rect">
            <a:avLst/>
          </a:prstGeom>
          <a:noFill/>
        </p:spPr>
        <p:txBody>
          <a:bodyPr wrap="square" rtlCol="0">
            <a:spAutoFit/>
          </a:bodyPr>
          <a:lstStyle/>
          <a:p>
            <a:r>
              <a:rPr lang="it-IT" sz="3200" dirty="0">
                <a:solidFill>
                  <a:srgbClr val="FFC000"/>
                </a:solidFill>
              </a:rPr>
              <a:t>Ferrovia Retica</a:t>
            </a:r>
          </a:p>
        </p:txBody>
      </p:sp>
      <p:sp>
        <p:nvSpPr>
          <p:cNvPr id="4" name="Rettangolo 3">
            <a:extLst>
              <a:ext uri="{FF2B5EF4-FFF2-40B4-BE49-F238E27FC236}">
                <a16:creationId xmlns="" xmlns:a16="http://schemas.microsoft.com/office/drawing/2014/main" id="{159E1E4B-8FE2-4473-94AC-9C679168D303}"/>
              </a:ext>
            </a:extLst>
          </p:cNvPr>
          <p:cNvSpPr/>
          <p:nvPr/>
        </p:nvSpPr>
        <p:spPr>
          <a:xfrm>
            <a:off x="1252728" y="3950209"/>
            <a:ext cx="9646920" cy="2031325"/>
          </a:xfrm>
          <a:prstGeom prst="rect">
            <a:avLst/>
          </a:prstGeom>
        </p:spPr>
        <p:txBody>
          <a:bodyPr wrap="square">
            <a:spAutoFit/>
          </a:bodyPr>
          <a:lstStyle/>
          <a:p>
            <a:pPr algn="just"/>
            <a:r>
              <a:rPr lang="it-IT" sz="1400" dirty="0">
                <a:solidFill>
                  <a:srgbClr val="333333"/>
                </a:solidFill>
                <a:latin typeface="Roboto" panose="02000000000000000000" pitchFamily="2" charset="0"/>
              </a:rPr>
              <a:t>La Ferrovia Retica è una linea ferroviaria di montagna composta di più tratte, fra cui quella dell'</a:t>
            </a:r>
            <a:r>
              <a:rPr lang="it-IT" sz="1400" dirty="0" err="1">
                <a:solidFill>
                  <a:srgbClr val="333333"/>
                </a:solidFill>
                <a:latin typeface="Roboto" panose="02000000000000000000" pitchFamily="2" charset="0"/>
              </a:rPr>
              <a:t>Albula</a:t>
            </a:r>
            <a:r>
              <a:rPr lang="it-IT" sz="1400" dirty="0">
                <a:solidFill>
                  <a:srgbClr val="333333"/>
                </a:solidFill>
                <a:latin typeface="Roboto" panose="02000000000000000000" pitchFamily="2" charset="0"/>
              </a:rPr>
              <a:t> e quella del Bernina., collega l'Italia alla Svizzera attraverso un lungo labirinto di vallate e passi di montagna. </a:t>
            </a:r>
          </a:p>
          <a:p>
            <a:pPr algn="just"/>
            <a:endParaRPr lang="it-IT" sz="1400" dirty="0">
              <a:solidFill>
                <a:srgbClr val="333333"/>
              </a:solidFill>
              <a:latin typeface="Roboto" panose="02000000000000000000" pitchFamily="2" charset="0"/>
            </a:endParaRPr>
          </a:p>
          <a:p>
            <a:pPr algn="just"/>
            <a:r>
              <a:rPr lang="it-IT" sz="1400" dirty="0">
                <a:solidFill>
                  <a:srgbClr val="333333"/>
                </a:solidFill>
                <a:latin typeface="Roboto" panose="02000000000000000000" pitchFamily="2" charset="0"/>
              </a:rPr>
              <a:t>Questa ferrovia non è una ferrovia come le altre: le sue rotaie, completate all'inizio del XX secolo, ebbero all'epoca un enorme impatto socio-economico sulle comunità di montagna, finalmente liberate da un lungo isolamento </a:t>
            </a:r>
          </a:p>
          <a:p>
            <a:pPr algn="just"/>
            <a:endParaRPr lang="it-IT" sz="1400" dirty="0">
              <a:solidFill>
                <a:srgbClr val="333333"/>
              </a:solidFill>
              <a:latin typeface="Roboto" panose="02000000000000000000" pitchFamily="2" charset="0"/>
            </a:endParaRPr>
          </a:p>
          <a:p>
            <a:pPr algn="just"/>
            <a:r>
              <a:rPr lang="it-IT" sz="1400" dirty="0">
                <a:solidFill>
                  <a:srgbClr val="333333"/>
                </a:solidFill>
                <a:latin typeface="Roboto" panose="02000000000000000000" pitchFamily="2" charset="0"/>
              </a:rPr>
              <a:t>La Ferrovia Retica rappresenta un esempio eccezionale di tecnologia, ingegneria e architettura, un unicum armonico e spettacolare in cui l’intervento umano è riuscito ad integrarsi in un paesaggio di alta montagna.</a:t>
            </a:r>
          </a:p>
          <a:p>
            <a:pPr algn="just"/>
            <a:r>
              <a:rPr lang="it-IT" sz="1400" dirty="0">
                <a:solidFill>
                  <a:srgbClr val="333333"/>
                </a:solidFill>
                <a:latin typeface="Roboto" panose="02000000000000000000" pitchFamily="2" charset="0"/>
              </a:rPr>
              <a:t>Tra i più spettacolari al mondo, il percorso della Ferrovia Retica offre ai viaggiatori paesaggi ed emozioni mozzafiato.</a:t>
            </a:r>
          </a:p>
        </p:txBody>
      </p:sp>
      <p:pic>
        <p:nvPicPr>
          <p:cNvPr id="11265" name="Picture 1" descr="C:\Users\Marta 2\Desktop\foto lombardia senza diritti\download (2).jpg"/>
          <p:cNvPicPr>
            <a:picLocks noChangeAspect="1" noChangeArrowheads="1"/>
          </p:cNvPicPr>
          <p:nvPr/>
        </p:nvPicPr>
        <p:blipFill>
          <a:blip r:embed="rId3"/>
          <a:srcRect/>
          <a:stretch>
            <a:fillRect/>
          </a:stretch>
        </p:blipFill>
        <p:spPr bwMode="auto">
          <a:xfrm>
            <a:off x="653033" y="1156716"/>
            <a:ext cx="3836671" cy="2148536"/>
          </a:xfrm>
          <a:prstGeom prst="rect">
            <a:avLst/>
          </a:prstGeom>
          <a:noFill/>
        </p:spPr>
      </p:pic>
      <p:pic>
        <p:nvPicPr>
          <p:cNvPr id="11266" name="Picture 2" descr="C:\Users\Marta 2\Desktop\foto lombardia senza diritti\images.jpg"/>
          <p:cNvPicPr>
            <a:picLocks noChangeAspect="1" noChangeArrowheads="1"/>
          </p:cNvPicPr>
          <p:nvPr/>
        </p:nvPicPr>
        <p:blipFill>
          <a:blip r:embed="rId4"/>
          <a:srcRect/>
          <a:stretch>
            <a:fillRect/>
          </a:stretch>
        </p:blipFill>
        <p:spPr bwMode="auto">
          <a:xfrm>
            <a:off x="4996625" y="1185863"/>
            <a:ext cx="3233424" cy="2151697"/>
          </a:xfrm>
          <a:prstGeom prst="rect">
            <a:avLst/>
          </a:prstGeom>
          <a:noFill/>
        </p:spPr>
      </p:pic>
      <p:pic>
        <p:nvPicPr>
          <p:cNvPr id="11267" name="Picture 3" descr="C:\Users\Marta 2\Desktop\foto lombardia senza diritti\images (1).jpg"/>
          <p:cNvPicPr>
            <a:picLocks noChangeAspect="1" noChangeArrowheads="1"/>
          </p:cNvPicPr>
          <p:nvPr/>
        </p:nvPicPr>
        <p:blipFill>
          <a:blip r:embed="rId5"/>
          <a:srcRect/>
          <a:stretch>
            <a:fillRect/>
          </a:stretch>
        </p:blipFill>
        <p:spPr bwMode="auto">
          <a:xfrm>
            <a:off x="8698893" y="1234441"/>
            <a:ext cx="3041052" cy="2023682"/>
          </a:xfrm>
          <a:prstGeom prst="rect">
            <a:avLst/>
          </a:prstGeom>
          <a:noFill/>
        </p:spPr>
      </p:pic>
      <p:sp>
        <p:nvSpPr>
          <p:cNvPr id="12" name="CasellaDiTesto 11">
            <a:extLst>
              <a:ext uri="{FF2B5EF4-FFF2-40B4-BE49-F238E27FC236}">
                <a16:creationId xmlns="" xmlns:a16="http://schemas.microsoft.com/office/drawing/2014/main" id="{AD48E7F7-691B-4286-A94C-B7003C5A734B}"/>
              </a:ext>
            </a:extLst>
          </p:cNvPr>
          <p:cNvSpPr txBox="1"/>
          <p:nvPr/>
        </p:nvSpPr>
        <p:spPr>
          <a:xfrm>
            <a:off x="434008" y="567858"/>
            <a:ext cx="11589025" cy="400110"/>
          </a:xfrm>
          <a:prstGeom prst="rect">
            <a:avLst/>
          </a:prstGeom>
          <a:noFill/>
        </p:spPr>
        <p:txBody>
          <a:bodyPr wrap="square" rtlCol="0">
            <a:spAutoFit/>
          </a:bodyPr>
          <a:lstStyle/>
          <a:p>
            <a:r>
              <a:rPr lang="it-IT" sz="2000" dirty="0">
                <a:solidFill>
                  <a:srgbClr val="FFC000"/>
                </a:solidFill>
              </a:rPr>
              <a:t>Tirano (Provincia di Sondrio)</a:t>
            </a:r>
          </a:p>
        </p:txBody>
      </p:sp>
    </p:spTree>
    <p:extLst>
      <p:ext uri="{BB962C8B-B14F-4D97-AF65-F5344CB8AC3E}">
        <p14:creationId xmlns="" xmlns:p14="http://schemas.microsoft.com/office/powerpoint/2010/main" val="4106991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a:extLst>
              <a:ext uri="{FF2B5EF4-FFF2-40B4-BE49-F238E27FC236}">
                <a16:creationId xmlns="" xmlns:a16="http://schemas.microsoft.com/office/drawing/2014/main" id="{4DB41DFD-55D3-46AF-83BC-112CD3B10AE2}"/>
              </a:ext>
            </a:extLst>
          </p:cNvPr>
          <p:cNvSpPr/>
          <p:nvPr/>
        </p:nvSpPr>
        <p:spPr>
          <a:xfrm>
            <a:off x="0" y="0"/>
            <a:ext cx="308113" cy="6858000"/>
          </a:xfrm>
          <a:prstGeom prst="rect">
            <a:avLst/>
          </a:prstGeom>
          <a:solidFill>
            <a:srgbClr val="037BF3"/>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it-IT"/>
          </a:p>
        </p:txBody>
      </p:sp>
      <p:sp>
        <p:nvSpPr>
          <p:cNvPr id="2" name="CasellaDiTesto 1">
            <a:extLst>
              <a:ext uri="{FF2B5EF4-FFF2-40B4-BE49-F238E27FC236}">
                <a16:creationId xmlns="" xmlns:a16="http://schemas.microsoft.com/office/drawing/2014/main" id="{61E8C13D-8460-42FD-8B42-793EEAE1D477}"/>
              </a:ext>
            </a:extLst>
          </p:cNvPr>
          <p:cNvSpPr txBox="1"/>
          <p:nvPr/>
        </p:nvSpPr>
        <p:spPr>
          <a:xfrm>
            <a:off x="447260" y="34766"/>
            <a:ext cx="11589025" cy="584775"/>
          </a:xfrm>
          <a:prstGeom prst="rect">
            <a:avLst/>
          </a:prstGeom>
          <a:noFill/>
        </p:spPr>
        <p:txBody>
          <a:bodyPr wrap="square" rtlCol="0">
            <a:spAutoFit/>
          </a:bodyPr>
          <a:lstStyle/>
          <a:p>
            <a:r>
              <a:rPr lang="it-IT" sz="3200" dirty="0">
                <a:solidFill>
                  <a:srgbClr val="FFC000"/>
                </a:solidFill>
              </a:rPr>
              <a:t>Arte rupestre della </a:t>
            </a:r>
            <a:r>
              <a:rPr lang="it-IT" sz="3200" dirty="0" err="1">
                <a:solidFill>
                  <a:srgbClr val="FFC000"/>
                </a:solidFill>
              </a:rPr>
              <a:t>Val</a:t>
            </a:r>
            <a:r>
              <a:rPr lang="it-IT" sz="3200" dirty="0">
                <a:solidFill>
                  <a:srgbClr val="FFC000"/>
                </a:solidFill>
              </a:rPr>
              <a:t> Camonica</a:t>
            </a:r>
          </a:p>
        </p:txBody>
      </p:sp>
      <p:sp>
        <p:nvSpPr>
          <p:cNvPr id="6" name="CasellaDiTesto 5">
            <a:extLst>
              <a:ext uri="{FF2B5EF4-FFF2-40B4-BE49-F238E27FC236}">
                <a16:creationId xmlns="" xmlns:a16="http://schemas.microsoft.com/office/drawing/2014/main" id="{21139135-E372-4AB3-918A-DE8257454E63}"/>
              </a:ext>
            </a:extLst>
          </p:cNvPr>
          <p:cNvSpPr txBox="1"/>
          <p:nvPr/>
        </p:nvSpPr>
        <p:spPr>
          <a:xfrm>
            <a:off x="447259" y="573161"/>
            <a:ext cx="11589025" cy="400110"/>
          </a:xfrm>
          <a:prstGeom prst="rect">
            <a:avLst/>
          </a:prstGeom>
          <a:noFill/>
        </p:spPr>
        <p:txBody>
          <a:bodyPr wrap="square" rtlCol="0">
            <a:spAutoFit/>
          </a:bodyPr>
          <a:lstStyle/>
          <a:p>
            <a:r>
              <a:rPr lang="it-IT" sz="2000" dirty="0" err="1">
                <a:solidFill>
                  <a:srgbClr val="FFC000"/>
                </a:solidFill>
              </a:rPr>
              <a:t>Brescia-</a:t>
            </a:r>
            <a:r>
              <a:rPr lang="it-IT" sz="2000" dirty="0">
                <a:solidFill>
                  <a:srgbClr val="FFC000"/>
                </a:solidFill>
              </a:rPr>
              <a:t> Bergamo</a:t>
            </a:r>
          </a:p>
        </p:txBody>
      </p:sp>
      <p:sp>
        <p:nvSpPr>
          <p:cNvPr id="4" name="Rettangolo 3">
            <a:extLst>
              <a:ext uri="{FF2B5EF4-FFF2-40B4-BE49-F238E27FC236}">
                <a16:creationId xmlns="" xmlns:a16="http://schemas.microsoft.com/office/drawing/2014/main" id="{159E1E4B-8FE2-4473-94AC-9C679168D303}"/>
              </a:ext>
            </a:extLst>
          </p:cNvPr>
          <p:cNvSpPr/>
          <p:nvPr/>
        </p:nvSpPr>
        <p:spPr>
          <a:xfrm>
            <a:off x="3941064" y="4133088"/>
            <a:ext cx="7991856" cy="2462213"/>
          </a:xfrm>
          <a:prstGeom prst="rect">
            <a:avLst/>
          </a:prstGeom>
        </p:spPr>
        <p:txBody>
          <a:bodyPr wrap="square">
            <a:spAutoFit/>
          </a:bodyPr>
          <a:lstStyle/>
          <a:p>
            <a:pPr algn="just"/>
            <a:r>
              <a:rPr lang="it-IT" sz="1400" dirty="0">
                <a:solidFill>
                  <a:srgbClr val="333333"/>
                </a:solidFill>
                <a:latin typeface="Roboto" panose="02000000000000000000" pitchFamily="2" charset="0"/>
              </a:rPr>
              <a:t>La Valle Camonica è nota in tutto il mondo per la straordinaria ricchezza e varietà di incisioni rupestri, inserite nel 1979, quale </a:t>
            </a:r>
            <a:r>
              <a:rPr lang="it-IT" sz="1400" u="sng" dirty="0">
                <a:solidFill>
                  <a:srgbClr val="333333"/>
                </a:solidFill>
                <a:latin typeface="Roboto" panose="02000000000000000000" pitchFamily="2" charset="0"/>
              </a:rPr>
              <a:t>primo sito italiano</a:t>
            </a:r>
            <a:r>
              <a:rPr lang="it-IT" sz="1400" dirty="0">
                <a:solidFill>
                  <a:srgbClr val="333333"/>
                </a:solidFill>
                <a:latin typeface="Roboto" panose="02000000000000000000" pitchFamily="2" charset="0"/>
              </a:rPr>
              <a:t>, nella Lista del Patrimonio Mondiale dell’UNESCO.</a:t>
            </a:r>
          </a:p>
          <a:p>
            <a:pPr algn="just"/>
            <a:endParaRPr lang="it-IT" sz="1400" dirty="0">
              <a:solidFill>
                <a:srgbClr val="333333"/>
              </a:solidFill>
              <a:latin typeface="Roboto" panose="02000000000000000000" pitchFamily="2" charset="0"/>
            </a:endParaRPr>
          </a:p>
          <a:p>
            <a:pPr algn="just"/>
            <a:r>
              <a:rPr lang="it-IT" sz="1400" dirty="0">
                <a:solidFill>
                  <a:srgbClr val="333333"/>
                </a:solidFill>
                <a:latin typeface="Roboto" panose="02000000000000000000" pitchFamily="2" charset="0"/>
              </a:rPr>
              <a:t>Il sito preistorico della Valle Camonica, non ancora completamente esplorato, si estende su di un’area di 70 chilometri, è distribuito lungo l’intera Valle, con oltre 180 località sparse su 24 comuni. Sono state individuate oltre 40.000 figure scavate su circa 2.400 rocce e attraversa più di 12 mila anni di storia. Questi petroglifi sono di natura simbolica ed evocano la navigazione, la danza, la guerra, l’agricoltura, la magia.</a:t>
            </a:r>
          </a:p>
          <a:p>
            <a:pPr algn="just"/>
            <a:endParaRPr lang="it-IT" sz="1400" dirty="0">
              <a:solidFill>
                <a:srgbClr val="333333"/>
              </a:solidFill>
              <a:latin typeface="Roboto" panose="02000000000000000000" pitchFamily="2" charset="0"/>
            </a:endParaRPr>
          </a:p>
          <a:p>
            <a:pPr algn="just"/>
            <a:r>
              <a:rPr lang="it-IT" sz="1400" dirty="0">
                <a:solidFill>
                  <a:srgbClr val="333333"/>
                </a:solidFill>
                <a:latin typeface="Roboto" panose="02000000000000000000" pitchFamily="2" charset="0"/>
              </a:rPr>
              <a:t>Attualmente i parchi in cui si possono ammirare le incisioni rupestri sono otto.</a:t>
            </a:r>
          </a:p>
        </p:txBody>
      </p:sp>
      <p:pic>
        <p:nvPicPr>
          <p:cNvPr id="9217" name="Picture 1" descr="C:\Users\Marta 2\Desktop\foto lombardia senza diritti\download (3).jpg"/>
          <p:cNvPicPr>
            <a:picLocks noChangeAspect="1" noChangeArrowheads="1"/>
          </p:cNvPicPr>
          <p:nvPr/>
        </p:nvPicPr>
        <p:blipFill>
          <a:blip r:embed="rId3"/>
          <a:srcRect/>
          <a:stretch>
            <a:fillRect/>
          </a:stretch>
        </p:blipFill>
        <p:spPr bwMode="auto">
          <a:xfrm>
            <a:off x="8800529" y="1499616"/>
            <a:ext cx="2619375" cy="1743075"/>
          </a:xfrm>
          <a:prstGeom prst="rect">
            <a:avLst/>
          </a:prstGeom>
          <a:noFill/>
        </p:spPr>
      </p:pic>
      <p:pic>
        <p:nvPicPr>
          <p:cNvPr id="9218" name="Picture 2" descr="C:\Users\Marta 2\Desktop\foto lombardia senza diritti\download (5).jpg"/>
          <p:cNvPicPr>
            <a:picLocks noChangeAspect="1" noChangeArrowheads="1"/>
          </p:cNvPicPr>
          <p:nvPr/>
        </p:nvPicPr>
        <p:blipFill>
          <a:blip r:embed="rId4"/>
          <a:srcRect/>
          <a:stretch>
            <a:fillRect/>
          </a:stretch>
        </p:blipFill>
        <p:spPr bwMode="auto">
          <a:xfrm>
            <a:off x="4954851" y="1469327"/>
            <a:ext cx="2807454" cy="1868233"/>
          </a:xfrm>
          <a:prstGeom prst="rect">
            <a:avLst/>
          </a:prstGeom>
          <a:noFill/>
        </p:spPr>
      </p:pic>
      <p:pic>
        <p:nvPicPr>
          <p:cNvPr id="9220" name="Picture 4" descr="C:\Users\Marta 2\Desktop\foto lombardia senza diritti\download (4).jpg"/>
          <p:cNvPicPr>
            <a:picLocks noChangeAspect="1" noChangeArrowheads="1"/>
          </p:cNvPicPr>
          <p:nvPr/>
        </p:nvPicPr>
        <p:blipFill>
          <a:blip r:embed="rId5"/>
          <a:srcRect/>
          <a:stretch>
            <a:fillRect/>
          </a:stretch>
        </p:blipFill>
        <p:spPr bwMode="auto">
          <a:xfrm>
            <a:off x="484633" y="4222367"/>
            <a:ext cx="3328566" cy="2215009"/>
          </a:xfrm>
          <a:prstGeom prst="rect">
            <a:avLst/>
          </a:prstGeom>
          <a:noFill/>
        </p:spPr>
      </p:pic>
      <p:pic>
        <p:nvPicPr>
          <p:cNvPr id="9221" name="Picture 5" descr="C:\Users\Marta 2\Desktop\foto lombardia senza diritti\download (6).jpg"/>
          <p:cNvPicPr>
            <a:picLocks noChangeAspect="1" noChangeArrowheads="1"/>
          </p:cNvPicPr>
          <p:nvPr/>
        </p:nvPicPr>
        <p:blipFill>
          <a:blip r:embed="rId6"/>
          <a:srcRect/>
          <a:stretch>
            <a:fillRect/>
          </a:stretch>
        </p:blipFill>
        <p:spPr bwMode="auto">
          <a:xfrm>
            <a:off x="798445" y="1197865"/>
            <a:ext cx="3437894" cy="2381060"/>
          </a:xfrm>
          <a:prstGeom prst="rect">
            <a:avLst/>
          </a:prstGeom>
          <a:noFill/>
        </p:spPr>
      </p:pic>
    </p:spTree>
    <p:extLst>
      <p:ext uri="{BB962C8B-B14F-4D97-AF65-F5344CB8AC3E}">
        <p14:creationId xmlns="" xmlns:p14="http://schemas.microsoft.com/office/powerpoint/2010/main" val="11058269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a:extLst>
              <a:ext uri="{FF2B5EF4-FFF2-40B4-BE49-F238E27FC236}">
                <a16:creationId xmlns="" xmlns:a16="http://schemas.microsoft.com/office/drawing/2014/main" id="{4DB41DFD-55D3-46AF-83BC-112CD3B10AE2}"/>
              </a:ext>
            </a:extLst>
          </p:cNvPr>
          <p:cNvSpPr/>
          <p:nvPr/>
        </p:nvSpPr>
        <p:spPr>
          <a:xfrm>
            <a:off x="0" y="0"/>
            <a:ext cx="308113" cy="6858000"/>
          </a:xfrm>
          <a:prstGeom prst="rect">
            <a:avLst/>
          </a:prstGeom>
          <a:solidFill>
            <a:srgbClr val="037BF3"/>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it-IT"/>
          </a:p>
        </p:txBody>
      </p:sp>
      <p:sp>
        <p:nvSpPr>
          <p:cNvPr id="2" name="CasellaDiTesto 1">
            <a:extLst>
              <a:ext uri="{FF2B5EF4-FFF2-40B4-BE49-F238E27FC236}">
                <a16:creationId xmlns="" xmlns:a16="http://schemas.microsoft.com/office/drawing/2014/main" id="{61E8C13D-8460-42FD-8B42-793EEAE1D477}"/>
              </a:ext>
            </a:extLst>
          </p:cNvPr>
          <p:cNvSpPr txBox="1"/>
          <p:nvPr/>
        </p:nvSpPr>
        <p:spPr>
          <a:xfrm>
            <a:off x="447260" y="34766"/>
            <a:ext cx="11589025" cy="584775"/>
          </a:xfrm>
          <a:prstGeom prst="rect">
            <a:avLst/>
          </a:prstGeom>
          <a:noFill/>
        </p:spPr>
        <p:txBody>
          <a:bodyPr wrap="square" rtlCol="0">
            <a:spAutoFit/>
          </a:bodyPr>
          <a:lstStyle/>
          <a:p>
            <a:r>
              <a:rPr lang="it-IT" sz="3200" dirty="0">
                <a:solidFill>
                  <a:srgbClr val="FFC000"/>
                </a:solidFill>
              </a:rPr>
              <a:t>Mura venete di Bergamo</a:t>
            </a:r>
          </a:p>
        </p:txBody>
      </p:sp>
      <p:sp>
        <p:nvSpPr>
          <p:cNvPr id="6" name="CasellaDiTesto 5">
            <a:extLst>
              <a:ext uri="{FF2B5EF4-FFF2-40B4-BE49-F238E27FC236}">
                <a16:creationId xmlns="" xmlns:a16="http://schemas.microsoft.com/office/drawing/2014/main" id="{21139135-E372-4AB3-918A-DE8257454E63}"/>
              </a:ext>
            </a:extLst>
          </p:cNvPr>
          <p:cNvSpPr txBox="1"/>
          <p:nvPr/>
        </p:nvSpPr>
        <p:spPr>
          <a:xfrm>
            <a:off x="447259" y="573161"/>
            <a:ext cx="11589025" cy="400110"/>
          </a:xfrm>
          <a:prstGeom prst="rect">
            <a:avLst/>
          </a:prstGeom>
          <a:noFill/>
        </p:spPr>
        <p:txBody>
          <a:bodyPr wrap="square" rtlCol="0">
            <a:spAutoFit/>
          </a:bodyPr>
          <a:lstStyle/>
          <a:p>
            <a:r>
              <a:rPr lang="it-IT" sz="2000" dirty="0">
                <a:solidFill>
                  <a:srgbClr val="FFC000"/>
                </a:solidFill>
              </a:rPr>
              <a:t>Bergamo</a:t>
            </a:r>
          </a:p>
        </p:txBody>
      </p:sp>
      <p:sp>
        <p:nvSpPr>
          <p:cNvPr id="4" name="Rettangolo 3">
            <a:extLst>
              <a:ext uri="{FF2B5EF4-FFF2-40B4-BE49-F238E27FC236}">
                <a16:creationId xmlns="" xmlns:a16="http://schemas.microsoft.com/office/drawing/2014/main" id="{159E1E4B-8FE2-4473-94AC-9C679168D303}"/>
              </a:ext>
            </a:extLst>
          </p:cNvPr>
          <p:cNvSpPr/>
          <p:nvPr/>
        </p:nvSpPr>
        <p:spPr>
          <a:xfrm>
            <a:off x="530352" y="5029200"/>
            <a:ext cx="10415016" cy="1600438"/>
          </a:xfrm>
          <a:prstGeom prst="rect">
            <a:avLst/>
          </a:prstGeom>
        </p:spPr>
        <p:txBody>
          <a:bodyPr wrap="square">
            <a:spAutoFit/>
          </a:bodyPr>
          <a:lstStyle/>
          <a:p>
            <a:pPr algn="just"/>
            <a:r>
              <a:rPr lang="it-IT" sz="1400" dirty="0">
                <a:solidFill>
                  <a:srgbClr val="333333"/>
                </a:solidFill>
                <a:latin typeface="Roboto" panose="02000000000000000000" pitchFamily="2" charset="0"/>
              </a:rPr>
              <a:t>Le mura venete di Bergamo sono un'imponente costruzione architettonica risalente al XVI secolo, ben conservate non avendo subito, nei secoli, nessun evento bellico. </a:t>
            </a:r>
          </a:p>
          <a:p>
            <a:pPr algn="just"/>
            <a:r>
              <a:rPr lang="it-IT" sz="1400" dirty="0">
                <a:solidFill>
                  <a:srgbClr val="333333"/>
                </a:solidFill>
                <a:latin typeface="Roboto" panose="02000000000000000000" pitchFamily="2" charset="0"/>
              </a:rPr>
              <a:t>Tale cinta è costituita da 14 baluardi, 2 piani, 4 porte. I bastioni, esternamente, danno alla città un aspetto di fortezza inespugnabile. </a:t>
            </a:r>
          </a:p>
          <a:p>
            <a:pPr algn="just"/>
            <a:r>
              <a:rPr lang="it-IT" sz="1400" dirty="0">
                <a:solidFill>
                  <a:srgbClr val="333333"/>
                </a:solidFill>
                <a:latin typeface="Roboto" panose="02000000000000000000" pitchFamily="2" charset="0"/>
              </a:rPr>
              <a:t>Il circuito completo è di circa sei chilometri: si può percorrere a piedi il tratto più spettacolare da Colle Aperto fino all’ex monastero di Sant’Agostino. </a:t>
            </a:r>
          </a:p>
          <a:p>
            <a:pPr algn="just"/>
            <a:endParaRPr lang="it-IT" sz="1400" dirty="0"/>
          </a:p>
        </p:txBody>
      </p:sp>
      <p:pic>
        <p:nvPicPr>
          <p:cNvPr id="1027" name="Picture 3" descr="C:\Users\Marta 2\Desktop\Foto ppt lombardia\BG_MuraVenete_05.jpg"/>
          <p:cNvPicPr>
            <a:picLocks noChangeAspect="1" noChangeArrowheads="1"/>
          </p:cNvPicPr>
          <p:nvPr/>
        </p:nvPicPr>
        <p:blipFill>
          <a:blip r:embed="rId3"/>
          <a:srcRect/>
          <a:stretch>
            <a:fillRect/>
          </a:stretch>
        </p:blipFill>
        <p:spPr bwMode="auto">
          <a:xfrm>
            <a:off x="702221" y="1286554"/>
            <a:ext cx="5287099" cy="2998135"/>
          </a:xfrm>
          <a:prstGeom prst="rect">
            <a:avLst/>
          </a:prstGeom>
          <a:noFill/>
        </p:spPr>
      </p:pic>
      <p:pic>
        <p:nvPicPr>
          <p:cNvPr id="7169" name="Picture 1" descr="C:\Users\Marta 2\Desktop\foto lombardia senza diritti\download (7).jpg"/>
          <p:cNvPicPr>
            <a:picLocks noChangeAspect="1" noChangeArrowheads="1"/>
          </p:cNvPicPr>
          <p:nvPr/>
        </p:nvPicPr>
        <p:blipFill>
          <a:blip r:embed="rId4"/>
          <a:srcRect/>
          <a:stretch>
            <a:fillRect/>
          </a:stretch>
        </p:blipFill>
        <p:spPr bwMode="auto">
          <a:xfrm>
            <a:off x="7473146" y="201167"/>
            <a:ext cx="3371637" cy="2243671"/>
          </a:xfrm>
          <a:prstGeom prst="rect">
            <a:avLst/>
          </a:prstGeom>
          <a:noFill/>
        </p:spPr>
      </p:pic>
      <p:sp>
        <p:nvSpPr>
          <p:cNvPr id="7171" name="AutoShape 3" descr="Risultati immagini per mura di bergamo"/>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7173" name="AutoShape 5" descr="Risultati immagini per mura di bergamo"/>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pic>
        <p:nvPicPr>
          <p:cNvPr id="7174" name="Picture 6" descr="C:\Users\Marta 2\Desktop\foto lombardia senza diritti\download (8).jpg"/>
          <p:cNvPicPr>
            <a:picLocks noChangeAspect="1" noChangeArrowheads="1"/>
          </p:cNvPicPr>
          <p:nvPr/>
        </p:nvPicPr>
        <p:blipFill>
          <a:blip r:embed="rId5"/>
          <a:srcRect/>
          <a:stretch>
            <a:fillRect/>
          </a:stretch>
        </p:blipFill>
        <p:spPr bwMode="auto">
          <a:xfrm>
            <a:off x="9393937" y="2725195"/>
            <a:ext cx="2660903" cy="1993109"/>
          </a:xfrm>
          <a:prstGeom prst="rect">
            <a:avLst/>
          </a:prstGeom>
          <a:noFill/>
        </p:spPr>
      </p:pic>
      <p:pic>
        <p:nvPicPr>
          <p:cNvPr id="7176" name="Picture 8" descr="Risultati immagini per mura di bergamo"/>
          <p:cNvPicPr>
            <a:picLocks noChangeAspect="1" noChangeArrowheads="1"/>
          </p:cNvPicPr>
          <p:nvPr/>
        </p:nvPicPr>
        <p:blipFill>
          <a:blip r:embed="rId6"/>
          <a:srcRect/>
          <a:stretch>
            <a:fillRect/>
          </a:stretch>
        </p:blipFill>
        <p:spPr bwMode="auto">
          <a:xfrm>
            <a:off x="6282055" y="2617914"/>
            <a:ext cx="2834513" cy="2123150"/>
          </a:xfrm>
          <a:prstGeom prst="rect">
            <a:avLst/>
          </a:prstGeom>
          <a:noFill/>
        </p:spPr>
      </p:pic>
    </p:spTree>
    <p:extLst>
      <p:ext uri="{BB962C8B-B14F-4D97-AF65-F5344CB8AC3E}">
        <p14:creationId xmlns="" xmlns:p14="http://schemas.microsoft.com/office/powerpoint/2010/main" val="2210158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a:extLst>
              <a:ext uri="{FF2B5EF4-FFF2-40B4-BE49-F238E27FC236}">
                <a16:creationId xmlns="" xmlns:a16="http://schemas.microsoft.com/office/drawing/2014/main" id="{4DB41DFD-55D3-46AF-83BC-112CD3B10AE2}"/>
              </a:ext>
            </a:extLst>
          </p:cNvPr>
          <p:cNvSpPr/>
          <p:nvPr/>
        </p:nvSpPr>
        <p:spPr>
          <a:xfrm>
            <a:off x="0" y="0"/>
            <a:ext cx="308113" cy="6858000"/>
          </a:xfrm>
          <a:prstGeom prst="rect">
            <a:avLst/>
          </a:prstGeom>
          <a:solidFill>
            <a:srgbClr val="037BF3"/>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it-IT"/>
          </a:p>
        </p:txBody>
      </p:sp>
      <p:sp>
        <p:nvSpPr>
          <p:cNvPr id="2" name="CasellaDiTesto 1">
            <a:extLst>
              <a:ext uri="{FF2B5EF4-FFF2-40B4-BE49-F238E27FC236}">
                <a16:creationId xmlns="" xmlns:a16="http://schemas.microsoft.com/office/drawing/2014/main" id="{61E8C13D-8460-42FD-8B42-793EEAE1D477}"/>
              </a:ext>
            </a:extLst>
          </p:cNvPr>
          <p:cNvSpPr txBox="1"/>
          <p:nvPr/>
        </p:nvSpPr>
        <p:spPr>
          <a:xfrm>
            <a:off x="447260" y="34766"/>
            <a:ext cx="11589025" cy="584775"/>
          </a:xfrm>
          <a:prstGeom prst="rect">
            <a:avLst/>
          </a:prstGeom>
          <a:noFill/>
        </p:spPr>
        <p:txBody>
          <a:bodyPr wrap="square" rtlCol="0">
            <a:spAutoFit/>
          </a:bodyPr>
          <a:lstStyle/>
          <a:p>
            <a:r>
              <a:rPr lang="it-IT" sz="3200" dirty="0">
                <a:solidFill>
                  <a:srgbClr val="FFC000"/>
                </a:solidFill>
              </a:rPr>
              <a:t>Crespi d’Adda insediamento industriale</a:t>
            </a:r>
          </a:p>
        </p:txBody>
      </p:sp>
      <p:sp>
        <p:nvSpPr>
          <p:cNvPr id="6" name="CasellaDiTesto 5">
            <a:extLst>
              <a:ext uri="{FF2B5EF4-FFF2-40B4-BE49-F238E27FC236}">
                <a16:creationId xmlns="" xmlns:a16="http://schemas.microsoft.com/office/drawing/2014/main" id="{21139135-E372-4AB3-918A-DE8257454E63}"/>
              </a:ext>
            </a:extLst>
          </p:cNvPr>
          <p:cNvSpPr txBox="1"/>
          <p:nvPr/>
        </p:nvSpPr>
        <p:spPr>
          <a:xfrm>
            <a:off x="447259" y="573161"/>
            <a:ext cx="11589025" cy="400110"/>
          </a:xfrm>
          <a:prstGeom prst="rect">
            <a:avLst/>
          </a:prstGeom>
          <a:noFill/>
        </p:spPr>
        <p:txBody>
          <a:bodyPr wrap="square" rtlCol="0">
            <a:spAutoFit/>
          </a:bodyPr>
          <a:lstStyle/>
          <a:p>
            <a:r>
              <a:rPr lang="it-IT" sz="2000" dirty="0">
                <a:solidFill>
                  <a:srgbClr val="FFC000"/>
                </a:solidFill>
              </a:rPr>
              <a:t>Capriate S. </a:t>
            </a:r>
            <a:r>
              <a:rPr lang="it-IT" sz="2000" dirty="0" err="1">
                <a:solidFill>
                  <a:srgbClr val="FFC000"/>
                </a:solidFill>
              </a:rPr>
              <a:t>Gervaso</a:t>
            </a:r>
            <a:r>
              <a:rPr lang="it-IT" sz="2000" dirty="0">
                <a:solidFill>
                  <a:srgbClr val="FFC000"/>
                </a:solidFill>
              </a:rPr>
              <a:t>, provincia di Bergamo</a:t>
            </a:r>
          </a:p>
        </p:txBody>
      </p:sp>
      <p:sp>
        <p:nvSpPr>
          <p:cNvPr id="4" name="Rettangolo 3">
            <a:extLst>
              <a:ext uri="{FF2B5EF4-FFF2-40B4-BE49-F238E27FC236}">
                <a16:creationId xmlns="" xmlns:a16="http://schemas.microsoft.com/office/drawing/2014/main" id="{159E1E4B-8FE2-4473-94AC-9C679168D303}"/>
              </a:ext>
            </a:extLst>
          </p:cNvPr>
          <p:cNvSpPr/>
          <p:nvPr/>
        </p:nvSpPr>
        <p:spPr>
          <a:xfrm>
            <a:off x="429209" y="4077511"/>
            <a:ext cx="7224319" cy="2246769"/>
          </a:xfrm>
          <a:prstGeom prst="rect">
            <a:avLst/>
          </a:prstGeom>
        </p:spPr>
        <p:txBody>
          <a:bodyPr wrap="square">
            <a:spAutoFit/>
          </a:bodyPr>
          <a:lstStyle/>
          <a:p>
            <a:pPr algn="just"/>
            <a:r>
              <a:rPr lang="it-IT" sz="1400" dirty="0">
                <a:solidFill>
                  <a:srgbClr val="333333"/>
                </a:solidFill>
                <a:latin typeface="Roboto" panose="02000000000000000000" pitchFamily="2" charset="0"/>
              </a:rPr>
              <a:t>Crespi d'Adda è "la città ideale" del lavoro operaio, e fu realizzata tra Ottocento e Novecento dalla famiglia Crespi, accanto al proprio stabilimento tessile, per alloggiare i dipendenti e le loro famiglie. Il sito si è conservato perfettamente integro, mantenendo pressoché intatto il suo aspetto urbanistico e architettonico. </a:t>
            </a:r>
          </a:p>
          <a:p>
            <a:pPr algn="just"/>
            <a:endParaRPr lang="it-IT" sz="1400" dirty="0">
              <a:solidFill>
                <a:srgbClr val="333333"/>
              </a:solidFill>
              <a:latin typeface="Roboto" panose="02000000000000000000" pitchFamily="2" charset="0"/>
            </a:endParaRPr>
          </a:p>
          <a:p>
            <a:pPr algn="just"/>
            <a:r>
              <a:rPr lang="it-IT" sz="1400" dirty="0">
                <a:solidFill>
                  <a:srgbClr val="333333"/>
                </a:solidFill>
                <a:latin typeface="Roboto" panose="02000000000000000000" pitchFamily="2" charset="0"/>
              </a:rPr>
              <a:t>Accanto alla fabbrica si erge maestosa la villa padronale in stile medioevale trecentesco, con la sua torre, simbolo del potere della famiglia Crespi. Le abitazioni degli operai sono di ispirazione inglese: si tratta di circa cinquanta casette ben allineate a est dello stabilimento lungo strade parallele, con decorazioni sempre in cotto, finiture in ferro battuto, mattoni a vista. Ogni edificio è circondato da orti e giardini.  </a:t>
            </a:r>
          </a:p>
        </p:txBody>
      </p:sp>
      <p:pic>
        <p:nvPicPr>
          <p:cNvPr id="5121" name="Picture 1" descr="C:\Users\Marta 2\Desktop\foto lombardia senza diritti\Crespi_d'Adda_05-2009_-_panoramio_-_adirricor.jpg"/>
          <p:cNvPicPr>
            <a:picLocks noChangeAspect="1" noChangeArrowheads="1"/>
          </p:cNvPicPr>
          <p:nvPr/>
        </p:nvPicPr>
        <p:blipFill>
          <a:blip r:embed="rId3"/>
          <a:srcRect/>
          <a:stretch>
            <a:fillRect/>
          </a:stretch>
        </p:blipFill>
        <p:spPr bwMode="auto">
          <a:xfrm>
            <a:off x="384046" y="1296348"/>
            <a:ext cx="7970770" cy="2342964"/>
          </a:xfrm>
          <a:prstGeom prst="rect">
            <a:avLst/>
          </a:prstGeom>
          <a:noFill/>
        </p:spPr>
      </p:pic>
      <p:pic>
        <p:nvPicPr>
          <p:cNvPr id="5122" name="Picture 2" descr="C:\Users\Marta 2\Desktop\foto lombardia senza diritti\images (3).jpg"/>
          <p:cNvPicPr>
            <a:picLocks noChangeAspect="1" noChangeArrowheads="1"/>
          </p:cNvPicPr>
          <p:nvPr/>
        </p:nvPicPr>
        <p:blipFill>
          <a:blip r:embed="rId4"/>
          <a:srcRect/>
          <a:stretch>
            <a:fillRect/>
          </a:stretch>
        </p:blipFill>
        <p:spPr bwMode="auto">
          <a:xfrm>
            <a:off x="8705088" y="959738"/>
            <a:ext cx="3246119" cy="2431456"/>
          </a:xfrm>
          <a:prstGeom prst="rect">
            <a:avLst/>
          </a:prstGeom>
          <a:noFill/>
        </p:spPr>
      </p:pic>
      <p:sp>
        <p:nvSpPr>
          <p:cNvPr id="5125" name="AutoShape 5" descr="Risultati immagini per crespi d'add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5127" name="AutoShape 7" descr="Risultati immagini per crespi d'add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pic>
        <p:nvPicPr>
          <p:cNvPr id="5129" name="Picture 9" descr="C:\Users\Marta 2\Desktop\foto lombardia senza diritti\crespi-dadda-320579_960_720.jpg"/>
          <p:cNvPicPr>
            <a:picLocks noChangeAspect="1" noChangeArrowheads="1"/>
          </p:cNvPicPr>
          <p:nvPr/>
        </p:nvPicPr>
        <p:blipFill>
          <a:blip r:embed="rId5"/>
          <a:srcRect/>
          <a:stretch>
            <a:fillRect/>
          </a:stretch>
        </p:blipFill>
        <p:spPr bwMode="auto">
          <a:xfrm>
            <a:off x="8220456" y="3826764"/>
            <a:ext cx="3813048" cy="2859786"/>
          </a:xfrm>
          <a:prstGeom prst="rect">
            <a:avLst/>
          </a:prstGeom>
          <a:noFill/>
        </p:spPr>
      </p:pic>
    </p:spTree>
    <p:extLst>
      <p:ext uri="{BB962C8B-B14F-4D97-AF65-F5344CB8AC3E}">
        <p14:creationId xmlns="" xmlns:p14="http://schemas.microsoft.com/office/powerpoint/2010/main" val="11741928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a:extLst>
              <a:ext uri="{FF2B5EF4-FFF2-40B4-BE49-F238E27FC236}">
                <a16:creationId xmlns="" xmlns:a16="http://schemas.microsoft.com/office/drawing/2014/main" id="{4DB41DFD-55D3-46AF-83BC-112CD3B10AE2}"/>
              </a:ext>
            </a:extLst>
          </p:cNvPr>
          <p:cNvSpPr/>
          <p:nvPr/>
        </p:nvSpPr>
        <p:spPr>
          <a:xfrm>
            <a:off x="0" y="0"/>
            <a:ext cx="308113" cy="6858000"/>
          </a:xfrm>
          <a:prstGeom prst="rect">
            <a:avLst/>
          </a:prstGeom>
          <a:solidFill>
            <a:srgbClr val="037BF3"/>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it-IT"/>
          </a:p>
        </p:txBody>
      </p:sp>
      <p:sp>
        <p:nvSpPr>
          <p:cNvPr id="2" name="CasellaDiTesto 1">
            <a:extLst>
              <a:ext uri="{FF2B5EF4-FFF2-40B4-BE49-F238E27FC236}">
                <a16:creationId xmlns="" xmlns:a16="http://schemas.microsoft.com/office/drawing/2014/main" id="{61E8C13D-8460-42FD-8B42-793EEAE1D477}"/>
              </a:ext>
            </a:extLst>
          </p:cNvPr>
          <p:cNvSpPr txBox="1"/>
          <p:nvPr/>
        </p:nvSpPr>
        <p:spPr>
          <a:xfrm>
            <a:off x="447260" y="34766"/>
            <a:ext cx="11589025" cy="584775"/>
          </a:xfrm>
          <a:prstGeom prst="rect">
            <a:avLst/>
          </a:prstGeom>
          <a:noFill/>
        </p:spPr>
        <p:txBody>
          <a:bodyPr wrap="square" rtlCol="0">
            <a:spAutoFit/>
          </a:bodyPr>
          <a:lstStyle/>
          <a:p>
            <a:r>
              <a:rPr lang="it-IT" sz="3200" dirty="0">
                <a:solidFill>
                  <a:srgbClr val="FFC000"/>
                </a:solidFill>
              </a:rPr>
              <a:t>Mantova e </a:t>
            </a:r>
            <a:r>
              <a:rPr lang="it-IT" sz="3200" dirty="0" err="1">
                <a:solidFill>
                  <a:srgbClr val="FFC000"/>
                </a:solidFill>
              </a:rPr>
              <a:t>Sabbioneta</a:t>
            </a:r>
            <a:endParaRPr lang="it-IT" sz="3200" dirty="0">
              <a:solidFill>
                <a:srgbClr val="FFC000"/>
              </a:solidFill>
            </a:endParaRPr>
          </a:p>
        </p:txBody>
      </p:sp>
      <p:sp>
        <p:nvSpPr>
          <p:cNvPr id="4" name="Rettangolo 3">
            <a:extLst>
              <a:ext uri="{FF2B5EF4-FFF2-40B4-BE49-F238E27FC236}">
                <a16:creationId xmlns="" xmlns:a16="http://schemas.microsoft.com/office/drawing/2014/main" id="{159E1E4B-8FE2-4473-94AC-9C679168D303}"/>
              </a:ext>
            </a:extLst>
          </p:cNvPr>
          <p:cNvSpPr/>
          <p:nvPr/>
        </p:nvSpPr>
        <p:spPr>
          <a:xfrm>
            <a:off x="393192" y="713233"/>
            <a:ext cx="6007608" cy="738664"/>
          </a:xfrm>
          <a:prstGeom prst="rect">
            <a:avLst/>
          </a:prstGeom>
        </p:spPr>
        <p:txBody>
          <a:bodyPr wrap="square">
            <a:spAutoFit/>
          </a:bodyPr>
          <a:lstStyle/>
          <a:p>
            <a:pPr algn="just"/>
            <a:r>
              <a:rPr lang="it-IT" sz="1400" dirty="0">
                <a:solidFill>
                  <a:srgbClr val="333333"/>
                </a:solidFill>
                <a:latin typeface="Roboto" panose="02000000000000000000" pitchFamily="2" charset="0"/>
              </a:rPr>
              <a:t>Ricche di fascino, arte e storia, Mantova e </a:t>
            </a:r>
            <a:r>
              <a:rPr lang="it-IT" sz="1400" dirty="0" err="1">
                <a:solidFill>
                  <a:srgbClr val="333333"/>
                </a:solidFill>
                <a:latin typeface="Roboto" panose="02000000000000000000" pitchFamily="2" charset="0"/>
              </a:rPr>
              <a:t>Sabbioneta</a:t>
            </a:r>
            <a:r>
              <a:rPr lang="it-IT" sz="1400" dirty="0">
                <a:solidFill>
                  <a:srgbClr val="333333"/>
                </a:solidFill>
                <a:latin typeface="Roboto" panose="02000000000000000000" pitchFamily="2" charset="0"/>
              </a:rPr>
              <a:t>  sono accomunate dall'eredità lasciata loro dalla Signoria dei Gonzaga che ne ha fatto magnifici centri del Rinascimento italiano ed europeo.</a:t>
            </a:r>
          </a:p>
        </p:txBody>
      </p:sp>
      <p:sp>
        <p:nvSpPr>
          <p:cNvPr id="9" name="Rettangolo 8"/>
          <p:cNvSpPr/>
          <p:nvPr/>
        </p:nvSpPr>
        <p:spPr>
          <a:xfrm>
            <a:off x="6062472" y="2770633"/>
            <a:ext cx="5843016" cy="1384995"/>
          </a:xfrm>
          <a:prstGeom prst="rect">
            <a:avLst/>
          </a:prstGeom>
        </p:spPr>
        <p:txBody>
          <a:bodyPr wrap="square">
            <a:spAutoFit/>
          </a:bodyPr>
          <a:lstStyle/>
          <a:p>
            <a:pPr algn="just"/>
            <a:r>
              <a:rPr lang="it-IT" sz="1400" u="sng" dirty="0">
                <a:solidFill>
                  <a:srgbClr val="333333"/>
                </a:solidFill>
                <a:latin typeface="Roboto" panose="02000000000000000000" pitchFamily="2" charset="0"/>
              </a:rPr>
              <a:t>Mantova</a:t>
            </a:r>
            <a:r>
              <a:rPr lang="it-IT" sz="1400" dirty="0">
                <a:solidFill>
                  <a:srgbClr val="333333"/>
                </a:solidFill>
                <a:latin typeface="Roboto" panose="02000000000000000000" pitchFamily="2" charset="0"/>
              </a:rPr>
              <a:t>, una città le cui tracce risalgono all’epoca romana, fu rinnovata nei secoli XV e </a:t>
            </a:r>
            <a:r>
              <a:rPr lang="it-IT" sz="1400" dirty="0" err="1">
                <a:solidFill>
                  <a:srgbClr val="333333"/>
                </a:solidFill>
                <a:latin typeface="Roboto" panose="02000000000000000000" pitchFamily="2" charset="0"/>
              </a:rPr>
              <a:t>XVI</a:t>
            </a:r>
            <a:r>
              <a:rPr lang="it-IT" sz="1400" dirty="0">
                <a:solidFill>
                  <a:srgbClr val="333333"/>
                </a:solidFill>
                <a:latin typeface="Roboto" panose="02000000000000000000" pitchFamily="2" charset="0"/>
              </a:rPr>
              <a:t> attraverso opere urbanistiche, architettoniche e di ingegneria idraulica. </a:t>
            </a:r>
          </a:p>
          <a:p>
            <a:pPr algn="just"/>
            <a:endParaRPr lang="it-IT" sz="1400" dirty="0">
              <a:solidFill>
                <a:srgbClr val="333333"/>
              </a:solidFill>
              <a:latin typeface="Roboto" panose="02000000000000000000" pitchFamily="2" charset="0"/>
            </a:endParaRPr>
          </a:p>
          <a:p>
            <a:pPr algn="just"/>
            <a:r>
              <a:rPr lang="it-IT" sz="1400" dirty="0">
                <a:solidFill>
                  <a:srgbClr val="333333"/>
                </a:solidFill>
                <a:latin typeface="Roboto" panose="02000000000000000000" pitchFamily="2" charset="0"/>
              </a:rPr>
              <a:t>E’ una città-museo, da sempre è una città legata all’acqua, attraversata dai piccoli canali del fiume Mincio</a:t>
            </a:r>
          </a:p>
        </p:txBody>
      </p:sp>
      <p:sp>
        <p:nvSpPr>
          <p:cNvPr id="10" name="Rettangolo 9"/>
          <p:cNvSpPr/>
          <p:nvPr/>
        </p:nvSpPr>
        <p:spPr>
          <a:xfrm>
            <a:off x="2551176" y="3813048"/>
            <a:ext cx="2734056" cy="2722257"/>
          </a:xfrm>
          <a:prstGeom prst="rect">
            <a:avLst/>
          </a:prstGeom>
        </p:spPr>
        <p:txBody>
          <a:bodyPr wrap="square">
            <a:spAutoFit/>
          </a:bodyPr>
          <a:lstStyle/>
          <a:p>
            <a:pPr lvl="0" algn="just"/>
            <a:r>
              <a:rPr lang="it-IT" sz="1400" u="sng" dirty="0" err="1">
                <a:solidFill>
                  <a:srgbClr val="333333"/>
                </a:solidFill>
                <a:latin typeface="Roboto" panose="02000000000000000000" pitchFamily="2" charset="0"/>
              </a:rPr>
              <a:t>Sabbioneta</a:t>
            </a:r>
            <a:r>
              <a:rPr lang="it-IT" sz="1400" dirty="0">
                <a:solidFill>
                  <a:srgbClr val="333333"/>
                </a:solidFill>
                <a:latin typeface="Roboto" panose="02000000000000000000" pitchFamily="2" charset="0"/>
              </a:rPr>
              <a:t> rappresenta la costruzione di una città interamente nuova, secondo la visione moderna e funzionale del Rinascimento.</a:t>
            </a:r>
          </a:p>
          <a:p>
            <a:pPr lvl="0" algn="just"/>
            <a:endParaRPr lang="it-IT" sz="1400" dirty="0">
              <a:solidFill>
                <a:srgbClr val="333333"/>
              </a:solidFill>
              <a:latin typeface="Roboto" panose="02000000000000000000" pitchFamily="2" charset="0"/>
            </a:endParaRPr>
          </a:p>
          <a:p>
            <a:pPr lvl="0" algn="just"/>
            <a:r>
              <a:rPr lang="it-IT" sz="1400" dirty="0">
                <a:solidFill>
                  <a:srgbClr val="333333"/>
                </a:solidFill>
                <a:latin typeface="Roboto" panose="02000000000000000000" pitchFamily="2" charset="0"/>
              </a:rPr>
              <a:t>Le mura difensive, la pianta a scacchiera delle vie e il ruolo degli spazi pubblici e dei monumenti fanno di </a:t>
            </a:r>
            <a:r>
              <a:rPr lang="it-IT" sz="1400" dirty="0" err="1">
                <a:solidFill>
                  <a:srgbClr val="333333"/>
                </a:solidFill>
                <a:latin typeface="Roboto" panose="02000000000000000000" pitchFamily="2" charset="0"/>
              </a:rPr>
              <a:t>Sabbioneta</a:t>
            </a:r>
            <a:r>
              <a:rPr lang="it-IT" sz="1400" dirty="0">
                <a:solidFill>
                  <a:srgbClr val="333333"/>
                </a:solidFill>
                <a:latin typeface="Roboto" panose="02000000000000000000" pitchFamily="2" charset="0"/>
              </a:rPr>
              <a:t> uno dei migliori esempi di città ideale costruita in Europa.</a:t>
            </a:r>
          </a:p>
        </p:txBody>
      </p:sp>
      <p:pic>
        <p:nvPicPr>
          <p:cNvPr id="3073" name="Picture 1" descr="C:\Users\Marta 2\Desktop\foto lombardia senza diritti\download (12).jpg"/>
          <p:cNvPicPr>
            <a:picLocks noChangeAspect="1" noChangeArrowheads="1"/>
          </p:cNvPicPr>
          <p:nvPr/>
        </p:nvPicPr>
        <p:blipFill>
          <a:blip r:embed="rId3"/>
          <a:srcRect/>
          <a:stretch>
            <a:fillRect/>
          </a:stretch>
        </p:blipFill>
        <p:spPr bwMode="auto">
          <a:xfrm>
            <a:off x="5589680" y="4379976"/>
            <a:ext cx="3023016" cy="2011680"/>
          </a:xfrm>
          <a:prstGeom prst="rect">
            <a:avLst/>
          </a:prstGeom>
          <a:noFill/>
        </p:spPr>
      </p:pic>
      <p:pic>
        <p:nvPicPr>
          <p:cNvPr id="3074" name="Picture 2" descr="C:\Users\Marta 2\Desktop\foto lombardia senza diritti\download (11).jpg"/>
          <p:cNvPicPr>
            <a:picLocks noChangeAspect="1" noChangeArrowheads="1"/>
          </p:cNvPicPr>
          <p:nvPr/>
        </p:nvPicPr>
        <p:blipFill>
          <a:blip r:embed="rId4"/>
          <a:srcRect/>
          <a:stretch>
            <a:fillRect/>
          </a:stretch>
        </p:blipFill>
        <p:spPr bwMode="auto">
          <a:xfrm>
            <a:off x="6706440" y="332041"/>
            <a:ext cx="4760136" cy="2213681"/>
          </a:xfrm>
          <a:prstGeom prst="rect">
            <a:avLst/>
          </a:prstGeom>
          <a:noFill/>
        </p:spPr>
      </p:pic>
      <p:pic>
        <p:nvPicPr>
          <p:cNvPr id="3075" name="Picture 3" descr="C:\Users\Marta 2\Desktop\foto lombardia senza diritti\images (4).jpg"/>
          <p:cNvPicPr>
            <a:picLocks noChangeAspect="1" noChangeArrowheads="1"/>
          </p:cNvPicPr>
          <p:nvPr/>
        </p:nvPicPr>
        <p:blipFill>
          <a:blip r:embed="rId5"/>
          <a:srcRect/>
          <a:stretch>
            <a:fillRect/>
          </a:stretch>
        </p:blipFill>
        <p:spPr bwMode="auto">
          <a:xfrm>
            <a:off x="8957267" y="4489705"/>
            <a:ext cx="2828398" cy="1840802"/>
          </a:xfrm>
          <a:prstGeom prst="rect">
            <a:avLst/>
          </a:prstGeom>
          <a:noFill/>
        </p:spPr>
      </p:pic>
      <p:sp>
        <p:nvSpPr>
          <p:cNvPr id="3078" name="AutoShape 6" descr="Risultati immagini per sabbioneta dall'alto"/>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pic>
        <p:nvPicPr>
          <p:cNvPr id="3079" name="Picture 7" descr="C:\Users\Marta 2\Desktop\foto lombardia senza diritti\download (15).jpg"/>
          <p:cNvPicPr>
            <a:picLocks noChangeAspect="1" noChangeArrowheads="1"/>
          </p:cNvPicPr>
          <p:nvPr/>
        </p:nvPicPr>
        <p:blipFill>
          <a:blip r:embed="rId6"/>
          <a:srcRect/>
          <a:stretch>
            <a:fillRect/>
          </a:stretch>
        </p:blipFill>
        <p:spPr bwMode="auto">
          <a:xfrm>
            <a:off x="329946" y="1533716"/>
            <a:ext cx="2095500" cy="2181225"/>
          </a:xfrm>
          <a:prstGeom prst="rect">
            <a:avLst/>
          </a:prstGeom>
          <a:noFill/>
        </p:spPr>
      </p:pic>
      <p:pic>
        <p:nvPicPr>
          <p:cNvPr id="3080" name="Picture 8" descr="C:\Users\Marta 2\Desktop\foto lombardia senza diritti\download (13).jpg"/>
          <p:cNvPicPr>
            <a:picLocks noChangeAspect="1" noChangeArrowheads="1"/>
          </p:cNvPicPr>
          <p:nvPr/>
        </p:nvPicPr>
        <p:blipFill>
          <a:blip r:embed="rId7"/>
          <a:srcRect/>
          <a:stretch>
            <a:fillRect/>
          </a:stretch>
        </p:blipFill>
        <p:spPr bwMode="auto">
          <a:xfrm>
            <a:off x="3372041" y="1718691"/>
            <a:ext cx="2466975" cy="1847850"/>
          </a:xfrm>
          <a:prstGeom prst="rect">
            <a:avLst/>
          </a:prstGeom>
          <a:noFill/>
        </p:spPr>
      </p:pic>
      <p:pic>
        <p:nvPicPr>
          <p:cNvPr id="3082" name="Picture 10" descr="C:\Users\Marta 2\Desktop\foto lombardia senza diritti\images (5).jpg"/>
          <p:cNvPicPr>
            <a:picLocks noChangeAspect="1" noChangeArrowheads="1"/>
          </p:cNvPicPr>
          <p:nvPr/>
        </p:nvPicPr>
        <p:blipFill>
          <a:blip r:embed="rId8"/>
          <a:srcRect/>
          <a:stretch>
            <a:fillRect/>
          </a:stretch>
        </p:blipFill>
        <p:spPr bwMode="auto">
          <a:xfrm>
            <a:off x="524447" y="4103561"/>
            <a:ext cx="1743075" cy="2619375"/>
          </a:xfrm>
          <a:prstGeom prst="rect">
            <a:avLst/>
          </a:prstGeom>
          <a:noFill/>
        </p:spPr>
      </p:pic>
    </p:spTree>
    <p:extLst>
      <p:ext uri="{BB962C8B-B14F-4D97-AF65-F5344CB8AC3E}">
        <p14:creationId xmlns="" xmlns:p14="http://schemas.microsoft.com/office/powerpoint/2010/main" val="2258250990"/>
      </p:ext>
    </p:extLst>
  </p:cSld>
  <p:clrMapOvr>
    <a:masterClrMapping/>
  </p:clrMapOvr>
</p:sld>
</file>

<file path=ppt/theme/theme1.xml><?xml version="1.0" encoding="utf-8"?>
<a:theme xmlns:a="http://schemas.openxmlformats.org/drawingml/2006/main" name="Pacco">
  <a:themeElements>
    <a:clrScheme name="Custom 12">
      <a:dk1>
        <a:srgbClr val="000000"/>
      </a:dk1>
      <a:lt1>
        <a:srgbClr val="FFFFFF"/>
      </a:lt1>
      <a:dk2>
        <a:srgbClr val="545454"/>
      </a:dk2>
      <a:lt2>
        <a:srgbClr val="BFBFBF"/>
      </a:lt2>
      <a:accent1>
        <a:srgbClr val="4B9BAA"/>
      </a:accent1>
      <a:accent2>
        <a:srgbClr val="FAB900"/>
      </a:accent2>
      <a:accent3>
        <a:srgbClr val="4B9BAA"/>
      </a:accent3>
      <a:accent4>
        <a:srgbClr val="EE7008"/>
      </a:accent4>
      <a:accent5>
        <a:srgbClr val="4B9BAA"/>
      </a:accent5>
      <a:accent6>
        <a:srgbClr val="D5393D"/>
      </a:accent6>
      <a:hlink>
        <a:srgbClr val="4B9BAA"/>
      </a:hlink>
      <a:folHlink>
        <a:srgbClr val="EE7008"/>
      </a:folHlink>
    </a:clrScheme>
    <a:fontScheme name="Custom 10">
      <a:majorFont>
        <a:latin typeface="Tahoma"/>
        <a:ea typeface=""/>
        <a:cs typeface=""/>
      </a:majorFont>
      <a:minorFont>
        <a:latin typeface="Tahoma"/>
        <a:ea typeface=""/>
        <a:cs typeface=""/>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spDef>
      <a:spPr/>
      <a:bodyPr rtlCol="0" anchor="ctr"/>
      <a:lstStyle>
        <a:defPPr algn="ctr">
          <a:defRPr/>
        </a:defPPr>
      </a:lstStyle>
      <a:style>
        <a:lnRef idx="2">
          <a:schemeClr val="accent2">
            <a:shade val="50000"/>
          </a:schemeClr>
        </a:lnRef>
        <a:fillRef idx="1">
          <a:schemeClr val="accent2"/>
        </a:fillRef>
        <a:effectRef idx="0">
          <a:schemeClr val="accent2"/>
        </a:effectRef>
        <a:fontRef idx="minor">
          <a:schemeClr val="lt1"/>
        </a:fontRef>
      </a:style>
    </a:spDef>
  </a:objectDefaults>
  <a:extraClrSchemeLst/>
  <a:extLst>
    <a:ext uri="{05A4C25C-085E-4340-85A3-A5531E510DB2}">
      <thm15:themeFamily xmlns="" xmlns:thm15="http://schemas.microsoft.com/office/thememl/2012/main" name="Office_30104509_TF89732948" id="{96393872-0CEC-4EDD-8127-92664B079E3B}" vid="{F0612C8F-5378-4B13-A748-86379929D31D}"/>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EEA25CC0A0AC24199CDC46C25B8B0BC" ma:contentTypeVersion="10" ma:contentTypeDescription="Create a new document." ma:contentTypeScope="" ma:versionID="e3b47856d4cf355c0dacb39e1084d14f">
  <xsd:schema xmlns:xsd="http://www.w3.org/2001/XMLSchema" xmlns:xs="http://www.w3.org/2001/XMLSchema" xmlns:p="http://schemas.microsoft.com/office/2006/metadata/properties" xmlns:ns1="http://schemas.microsoft.com/sharepoint/v3" xmlns:ns2="6dc4bcd6-49db-4c07-9060-8acfc67cef9f" xmlns:ns3="fb0879af-3eba-417a-a55a-ffe6dcd6ca77" targetNamespace="http://schemas.microsoft.com/office/2006/metadata/properties" ma:root="true" ma:fieldsID="a845a615265fdb1f7b12cc65ac20ecbd" ns1:_="" ns2:_="" ns3:_="">
    <xsd:import namespace="http://schemas.microsoft.com/sharepoint/v3"/>
    <xsd:import namespace="6dc4bcd6-49db-4c07-9060-8acfc67cef9f"/>
    <xsd:import namespace="fb0879af-3eba-417a-a55a-ffe6dcd6ca77"/>
    <xsd:element name="properties">
      <xsd:complexType>
        <xsd:sequence>
          <xsd:element name="documentManagement">
            <xsd:complexType>
              <xsd:all>
                <xsd:element ref="ns2:MediaServiceMetadata" minOccurs="0"/>
                <xsd:element ref="ns2:MediaServiceFastMetadata" minOccurs="0"/>
                <xsd:element ref="ns2:MediaServiceOCR" minOccurs="0"/>
                <xsd:element ref="ns3:SharedWithUsers" minOccurs="0"/>
                <xsd:element ref="ns3:SharedWithDetails" minOccurs="0"/>
                <xsd:element ref="ns3:LastSharedByUser" minOccurs="0"/>
                <xsd:element ref="ns3:LastSharedByTime" minOccurs="0"/>
                <xsd:element ref="ns1:_ip_UnifiedCompliancePolicyProperties" minOccurs="0"/>
                <xsd:element ref="ns1:_ip_UnifiedCompliancePolicyUIAction" minOccurs="0"/>
                <xsd:element ref="ns2:MediaServiceAuto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5" nillable="true" ma:displayName="Unified Compliance Policy Properties" ma:hidden="true" ma:internalName="_ip_UnifiedCompliancePolicyProperties">
      <xsd:simpleType>
        <xsd:restriction base="dms:Note"/>
      </xsd:simpleType>
    </xsd:element>
    <xsd:element name="_ip_UnifiedCompliancePolicyUIAction" ma:index="16"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dc4bcd6-49db-4c07-9060-8acfc67cef9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7" nillable="true" ma:displayName="MediaServiceAutoTags" ma:internalName="MediaServiceAutoTag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b0879af-3eba-417a-a55a-ffe6dcd6ca77"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LastSharedByUser" ma:index="13" nillable="true" ma:displayName="Last Shared By User" ma:hidden="true" ma:internalName="LastSharedByUser" ma:readOnly="true">
      <xsd:simpleType>
        <xsd:restriction base="dms:Note"/>
      </xsd:simpleType>
    </xsd:element>
    <xsd:element name="LastSharedByTime" ma:index="14" nillable="true" ma:displayName="Last Shared By Time" ma:hidden="true" ma:internalName="LastSharedByTime" ma:readOnly="true">
      <xsd:simpleType>
        <xsd:restriction base="dms:DateTim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documentManagement>
</p:properties>
</file>

<file path=customXml/itemProps1.xml><?xml version="1.0" encoding="utf-8"?>
<ds:datastoreItem xmlns:ds="http://schemas.openxmlformats.org/officeDocument/2006/customXml" ds:itemID="{27EB7EC9-BFC3-4E03-AF78-FBB8B5F6FEF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6dc4bcd6-49db-4c07-9060-8acfc67cef9f"/>
    <ds:schemaRef ds:uri="fb0879af-3eba-417a-a55a-ffe6dcd6ca7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1A86F69-8641-4864-BA5B-05F626DEC843}">
  <ds:schemaRefs>
    <ds:schemaRef ds:uri="http://schemas.microsoft.com/sharepoint/v3/contenttype/forms"/>
  </ds:schemaRefs>
</ds:datastoreItem>
</file>

<file path=customXml/itemProps3.xml><?xml version="1.0" encoding="utf-8"?>
<ds:datastoreItem xmlns:ds="http://schemas.openxmlformats.org/officeDocument/2006/customXml" ds:itemID="{9EF42536-E1A7-4A93-85E5-1C91C8DE0C0F}">
  <ds:schemaRefs>
    <ds:schemaRef ds:uri="http://purl.org/dc/terms/"/>
    <ds:schemaRef ds:uri="http://schemas.microsoft.com/office/2006/documentManagement/types"/>
    <ds:schemaRef ds:uri="http://schemas.openxmlformats.org/package/2006/metadata/core-properties"/>
    <ds:schemaRef ds:uri="http://purl.org/dc/elements/1.1/"/>
    <ds:schemaRef ds:uri="http://schemas.microsoft.com/office/2006/metadata/properties"/>
    <ds:schemaRef ds:uri="http://schemas.microsoft.com/office/infopath/2007/PartnerControls"/>
    <ds:schemaRef ds:uri="fb0879af-3eba-417a-a55a-ffe6dcd6ca77"/>
    <ds:schemaRef ds:uri="http://schemas.microsoft.com/sharepoint/v3"/>
    <ds:schemaRef ds:uri="6dc4bcd6-49db-4c07-9060-8acfc67cef9f"/>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Gita virtuale</Template>
  <TotalTime>0</TotalTime>
  <Words>786</Words>
  <Application>Microsoft Office PowerPoint</Application>
  <PresentationFormat>Personalizzato</PresentationFormat>
  <Paragraphs>87</Paragraphs>
  <Slides>13</Slides>
  <Notes>13</Notes>
  <HiddenSlides>0</HiddenSlides>
  <MMClips>0</MMClips>
  <ScaleCrop>false</ScaleCrop>
  <HeadingPairs>
    <vt:vector size="4" baseType="variant">
      <vt:variant>
        <vt:lpstr>Tema</vt:lpstr>
      </vt:variant>
      <vt:variant>
        <vt:i4>1</vt:i4>
      </vt:variant>
      <vt:variant>
        <vt:lpstr>Titoli diapositive</vt:lpstr>
      </vt:variant>
      <vt:variant>
        <vt:i4>13</vt:i4>
      </vt:variant>
    </vt:vector>
  </HeadingPairs>
  <TitlesOfParts>
    <vt:vector size="14" baseType="lpstr">
      <vt:lpstr>Pacco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2019-05-02T15:22:49Z</dcterms:created>
  <dcterms:modified xsi:type="dcterms:W3CDTF">2019-09-22T07:18:49Z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0x010100DEEA25CC0A0AC24199CDC46C25B8B0BC</vt:lpwstr>
  </property>
</Properties>
</file>