
<file path=[Content_Types].xml><?xml version="1.0" encoding="utf-8"?>
<Types xmlns="http://schemas.openxmlformats.org/package/2006/content-types">
  <Default Extension="bin" ContentType="application/vnd.ms-office.vbaProject"/>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72" r:id="rId4"/>
  </p:sldMasterIdLst>
  <p:notesMasterIdLst>
    <p:notesMasterId r:id="rId28"/>
  </p:notesMasterIdLst>
  <p:handoutMasterIdLst>
    <p:handoutMasterId r:id="rId29"/>
  </p:handoutMasterIdLst>
  <p:sldIdLst>
    <p:sldId id="274" r:id="rId5"/>
    <p:sldId id="275" r:id="rId6"/>
    <p:sldId id="276" r:id="rId7"/>
    <p:sldId id="277" r:id="rId8"/>
    <p:sldId id="278" r:id="rId9"/>
    <p:sldId id="279" r:id="rId10"/>
    <p:sldId id="280" r:id="rId11"/>
    <p:sldId id="281" r:id="rId12"/>
    <p:sldId id="282" r:id="rId13"/>
    <p:sldId id="283" r:id="rId14"/>
    <p:sldId id="284" r:id="rId15"/>
    <p:sldId id="285" r:id="rId16"/>
    <p:sldId id="286" r:id="rId17"/>
    <p:sldId id="287" r:id="rId18"/>
    <p:sldId id="288" r:id="rId19"/>
    <p:sldId id="289" r:id="rId20"/>
    <p:sldId id="290" r:id="rId21"/>
    <p:sldId id="291" r:id="rId22"/>
    <p:sldId id="292" r:id="rId23"/>
    <p:sldId id="293" r:id="rId24"/>
    <p:sldId id="295" r:id="rId25"/>
    <p:sldId id="296" r:id="rId26"/>
    <p:sldId id="294" r:id="rId27"/>
  </p:sldIdLst>
  <p:sldSz cx="12192000" cy="6858000"/>
  <p:notesSz cx="6858000" cy="9144000"/>
  <p:defaultTextStyle>
    <a:defPPr rtl="0">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ore"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37BF3"/>
    <a:srgbClr val="FFFFFF"/>
    <a:srgbClr val="FAB900"/>
    <a:srgbClr val="000000"/>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37CE84F3-28C3-443E-9E96-99CF82512B78}">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37CE84F3-28C3-443E-9E96-99CF82512B78}" styleName="Dark Style 1 - Accent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0189" autoAdjust="0"/>
  </p:normalViewPr>
  <p:slideViewPr>
    <p:cSldViewPr snapToGrid="0">
      <p:cViewPr varScale="1">
        <p:scale>
          <a:sx n="80" d="100"/>
          <a:sy n="80" d="100"/>
        </p:scale>
        <p:origin x="120" y="444"/>
      </p:cViewPr>
      <p:guideLst/>
    </p:cSldViewPr>
  </p:slideViewPr>
  <p:notesTextViewPr>
    <p:cViewPr>
      <p:scale>
        <a:sx n="1" d="1"/>
        <a:sy n="1" d="1"/>
      </p:scale>
      <p:origin x="0" y="0"/>
    </p:cViewPr>
  </p:notesTextViewPr>
  <p:notesViewPr>
    <p:cSldViewPr snapToGrid="0">
      <p:cViewPr varScale="1">
        <p:scale>
          <a:sx n="76" d="100"/>
          <a:sy n="76" d="100"/>
        </p:scale>
        <p:origin x="3966"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commentAuthors" Target="commentAuthors.xml"/><Relationship Id="rId35" Type="http://schemas.microsoft.com/office/2006/relationships/vbaProject" Target="vbaProject.bin"/></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a:extLst>
              <a:ext uri="{FF2B5EF4-FFF2-40B4-BE49-F238E27FC236}">
                <a16:creationId xmlns:a16="http://schemas.microsoft.com/office/drawing/2014/main" id="{D307674E-3F0D-4F9B-8D5C-2785DA1E2AF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it-IT"/>
          </a:p>
        </p:txBody>
      </p:sp>
      <p:sp>
        <p:nvSpPr>
          <p:cNvPr id="3" name="Segnaposto data 2">
            <a:extLst>
              <a:ext uri="{FF2B5EF4-FFF2-40B4-BE49-F238E27FC236}">
                <a16:creationId xmlns:a16="http://schemas.microsoft.com/office/drawing/2014/main" id="{05EAB3D1-74A8-45AE-8413-9B012F2797D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22E91B03-24E3-43EE-8BD0-35AFAF7001A9}" type="datetime1">
              <a:rPr lang="it-IT" smtClean="0"/>
              <a:t>09/05/2019</a:t>
            </a:fld>
            <a:endParaRPr lang="it-IT" dirty="0"/>
          </a:p>
        </p:txBody>
      </p:sp>
      <p:sp>
        <p:nvSpPr>
          <p:cNvPr id="4" name="Segnaposto piè di pagina 3">
            <a:extLst>
              <a:ext uri="{FF2B5EF4-FFF2-40B4-BE49-F238E27FC236}">
                <a16:creationId xmlns:a16="http://schemas.microsoft.com/office/drawing/2014/main" id="{48A9AB1E-7BD6-4E4D-95B1-A0289BE03A2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it-IT"/>
          </a:p>
        </p:txBody>
      </p:sp>
      <p:sp>
        <p:nvSpPr>
          <p:cNvPr id="5" name="Segnaposto numero diapositiva 4">
            <a:extLst>
              <a:ext uri="{FF2B5EF4-FFF2-40B4-BE49-F238E27FC236}">
                <a16:creationId xmlns:a16="http://schemas.microsoft.com/office/drawing/2014/main" id="{F63E539E-AF9E-42F4-8757-BA7E826CF64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757A3A8-0DAF-4370-8B2E-3B0CEF8CA37D}" type="slidenum">
              <a:rPr lang="it-IT" smtClean="0"/>
              <a:t>‹N›</a:t>
            </a:fld>
            <a:endParaRPr lang="it-IT"/>
          </a:p>
        </p:txBody>
      </p:sp>
    </p:spTree>
    <p:extLst>
      <p:ext uri="{BB962C8B-B14F-4D97-AF65-F5344CB8AC3E}">
        <p14:creationId xmlns:p14="http://schemas.microsoft.com/office/powerpoint/2010/main" val="382984185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it-IT" noProof="0"/>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184EBDB-E2BB-460B-BE92-8B791CD3F1A2}" type="datetime1">
              <a:rPr lang="it-IT" smtClean="0"/>
              <a:pPr/>
              <a:t>09/05/2019</a:t>
            </a:fld>
            <a:endParaRPr lang="it-IT" dirty="0"/>
          </a:p>
        </p:txBody>
      </p:sp>
      <p:sp>
        <p:nvSpPr>
          <p:cNvPr id="4" name="Segnaposto immagin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it-IT" noProof="0"/>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it-IT" noProof="0"/>
              <a:t>Modifica gli stili del testo dello schema</a:t>
            </a:r>
          </a:p>
          <a:p>
            <a:pPr lvl="1" rtl="0"/>
            <a:r>
              <a:rPr lang="it-IT" noProof="0"/>
              <a:t>Secondo livello</a:t>
            </a:r>
          </a:p>
          <a:p>
            <a:pPr lvl="2" rtl="0"/>
            <a:r>
              <a:rPr lang="it-IT" noProof="0"/>
              <a:t>Terzo livello</a:t>
            </a:r>
          </a:p>
          <a:p>
            <a:pPr lvl="3" rtl="0"/>
            <a:r>
              <a:rPr lang="it-IT" noProof="0"/>
              <a:t>Quarto livello</a:t>
            </a:r>
          </a:p>
          <a:p>
            <a:pPr lvl="4" rtl="0"/>
            <a:r>
              <a:rPr lang="it-IT" noProof="0"/>
              <a:t>Quinto livello</a:t>
            </a:r>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it-IT" noProof="0"/>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75F972E0-5198-46C6-8EFE-44A646AD96EF}" type="slidenum">
              <a:rPr lang="it-IT" noProof="0" smtClean="0"/>
              <a:t>‹N›</a:t>
            </a:fld>
            <a:endParaRPr lang="it-IT" noProof="0"/>
          </a:p>
        </p:txBody>
      </p:sp>
    </p:spTree>
    <p:extLst>
      <p:ext uri="{BB962C8B-B14F-4D97-AF65-F5344CB8AC3E}">
        <p14:creationId xmlns:p14="http://schemas.microsoft.com/office/powerpoint/2010/main" val="29356914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rtlCol="0"/>
          <a:lstStyle/>
          <a:p>
            <a:pPr rtl="0"/>
            <a:r>
              <a:rPr lang="it-IT" dirty="0"/>
              <a:t>{LEGGI=Ciao ragazzi! Oggi impareremo a conoscere l’UNESCO e i maggiori siti Siciliani da esso riconosciuti.}</a:t>
            </a:r>
          </a:p>
        </p:txBody>
      </p:sp>
      <p:sp>
        <p:nvSpPr>
          <p:cNvPr id="4" name="Segnaposto numero diapositiva 3"/>
          <p:cNvSpPr>
            <a:spLocks noGrp="1"/>
          </p:cNvSpPr>
          <p:nvPr>
            <p:ph type="sldNum" sz="quarter" idx="10"/>
          </p:nvPr>
        </p:nvSpPr>
        <p:spPr/>
        <p:txBody>
          <a:bodyPr rtlCol="0"/>
          <a:lstStyle/>
          <a:p>
            <a:pPr rtl="0"/>
            <a:fld id="{75F972E0-5198-46C6-8EFE-44A646AD96EF}" type="slidenum">
              <a:rPr lang="it-IT" smtClean="0"/>
              <a:t>1</a:t>
            </a:fld>
            <a:endParaRPr lang="it-IT"/>
          </a:p>
        </p:txBody>
      </p:sp>
    </p:spTree>
    <p:extLst>
      <p:ext uri="{BB962C8B-B14F-4D97-AF65-F5344CB8AC3E}">
        <p14:creationId xmlns:p14="http://schemas.microsoft.com/office/powerpoint/2010/main" val="16443456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rtlCol="0"/>
          <a:lstStyle/>
          <a:p>
            <a:pPr rtl="0"/>
            <a:r>
              <a:rPr lang="it-IT" dirty="0"/>
              <a:t>{LEGGI=Cerchiamo di campire insieme perché nasce l’UNESCO.}</a:t>
            </a:r>
          </a:p>
        </p:txBody>
      </p:sp>
      <p:sp>
        <p:nvSpPr>
          <p:cNvPr id="4" name="Segnaposto numero diapositiva 3"/>
          <p:cNvSpPr>
            <a:spLocks noGrp="1"/>
          </p:cNvSpPr>
          <p:nvPr>
            <p:ph type="sldNum" sz="quarter" idx="10"/>
          </p:nvPr>
        </p:nvSpPr>
        <p:spPr/>
        <p:txBody>
          <a:bodyPr rtlCol="0"/>
          <a:lstStyle/>
          <a:p>
            <a:pPr rtl="0"/>
            <a:fld id="{75F972E0-5198-46C6-8EFE-44A646AD96EF}" type="slidenum">
              <a:rPr lang="it-IT" smtClean="0"/>
              <a:t>2</a:t>
            </a:fld>
            <a:endParaRPr lang="it-IT"/>
          </a:p>
        </p:txBody>
      </p:sp>
    </p:spTree>
    <p:extLst>
      <p:ext uri="{BB962C8B-B14F-4D97-AF65-F5344CB8AC3E}">
        <p14:creationId xmlns:p14="http://schemas.microsoft.com/office/powerpoint/2010/main" val="15579039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rtlCol="0"/>
          <a:lstStyle/>
          <a:p>
            <a:pPr rtl="0"/>
            <a:endParaRPr lang="it-IT" dirty="0"/>
          </a:p>
        </p:txBody>
      </p:sp>
      <p:sp>
        <p:nvSpPr>
          <p:cNvPr id="4" name="Segnaposto numero diapositiva 3"/>
          <p:cNvSpPr>
            <a:spLocks noGrp="1"/>
          </p:cNvSpPr>
          <p:nvPr>
            <p:ph type="sldNum" sz="quarter" idx="10"/>
          </p:nvPr>
        </p:nvSpPr>
        <p:spPr/>
        <p:txBody>
          <a:bodyPr rtlCol="0"/>
          <a:lstStyle/>
          <a:p>
            <a:pPr rtl="0"/>
            <a:fld id="{75F972E0-5198-46C6-8EFE-44A646AD96EF}" type="slidenum">
              <a:rPr lang="it-IT" smtClean="0"/>
              <a:t>3</a:t>
            </a:fld>
            <a:endParaRPr lang="it-IT"/>
          </a:p>
        </p:txBody>
      </p:sp>
    </p:spTree>
    <p:extLst>
      <p:ext uri="{BB962C8B-B14F-4D97-AF65-F5344CB8AC3E}">
        <p14:creationId xmlns:p14="http://schemas.microsoft.com/office/powerpoint/2010/main" val="4157761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rtlCol="0"/>
          <a:lstStyle/>
          <a:p>
            <a:pPr rtl="0"/>
            <a:endParaRPr lang="it-IT" dirty="0"/>
          </a:p>
        </p:txBody>
      </p:sp>
      <p:sp>
        <p:nvSpPr>
          <p:cNvPr id="4" name="Segnaposto numero diapositiva 3"/>
          <p:cNvSpPr>
            <a:spLocks noGrp="1"/>
          </p:cNvSpPr>
          <p:nvPr>
            <p:ph type="sldNum" sz="quarter" idx="10"/>
          </p:nvPr>
        </p:nvSpPr>
        <p:spPr/>
        <p:txBody>
          <a:bodyPr rtlCol="0"/>
          <a:lstStyle/>
          <a:p>
            <a:pPr rtl="0"/>
            <a:fld id="{75F972E0-5198-46C6-8EFE-44A646AD96EF}" type="slidenum">
              <a:rPr lang="it-IT" smtClean="0"/>
              <a:t>4</a:t>
            </a:fld>
            <a:endParaRPr lang="it-IT"/>
          </a:p>
        </p:txBody>
      </p:sp>
    </p:spTree>
    <p:extLst>
      <p:ext uri="{BB962C8B-B14F-4D97-AF65-F5344CB8AC3E}">
        <p14:creationId xmlns:p14="http://schemas.microsoft.com/office/powerpoint/2010/main" val="19869783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rtlCol="0"/>
          <a:lstStyle/>
          <a:p>
            <a:pPr rtl="0"/>
            <a:endParaRPr lang="it-IT" dirty="0"/>
          </a:p>
        </p:txBody>
      </p:sp>
      <p:sp>
        <p:nvSpPr>
          <p:cNvPr id="4" name="Segnaposto numero diapositiva 3"/>
          <p:cNvSpPr>
            <a:spLocks noGrp="1"/>
          </p:cNvSpPr>
          <p:nvPr>
            <p:ph type="sldNum" sz="quarter" idx="10"/>
          </p:nvPr>
        </p:nvSpPr>
        <p:spPr/>
        <p:txBody>
          <a:bodyPr rtlCol="0"/>
          <a:lstStyle/>
          <a:p>
            <a:pPr rtl="0"/>
            <a:fld id="{75F972E0-5198-46C6-8EFE-44A646AD96EF}" type="slidenum">
              <a:rPr lang="it-IT" smtClean="0"/>
              <a:t>5</a:t>
            </a:fld>
            <a:endParaRPr lang="it-IT"/>
          </a:p>
        </p:txBody>
      </p:sp>
    </p:spTree>
    <p:extLst>
      <p:ext uri="{BB962C8B-B14F-4D97-AF65-F5344CB8AC3E}">
        <p14:creationId xmlns:p14="http://schemas.microsoft.com/office/powerpoint/2010/main" val="13057571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rtlCol="0"/>
          <a:lstStyle/>
          <a:p>
            <a:pPr rtl="0"/>
            <a:r>
              <a:rPr lang="it-IT" dirty="0"/>
              <a:t>{W=SLIDE7|A=SLIDE17|S=SLIDE18|D=SLIDE19|F=SLIDE20|G=SLIDE21|SPAZIO=SLIDE22|SU=SLIDE23|GIU=SLIDE16}</a:t>
            </a:r>
          </a:p>
        </p:txBody>
      </p:sp>
      <p:sp>
        <p:nvSpPr>
          <p:cNvPr id="4" name="Segnaposto numero diapositiva 3"/>
          <p:cNvSpPr>
            <a:spLocks noGrp="1"/>
          </p:cNvSpPr>
          <p:nvPr>
            <p:ph type="sldNum" sz="quarter" idx="10"/>
          </p:nvPr>
        </p:nvSpPr>
        <p:spPr/>
        <p:txBody>
          <a:bodyPr rtlCol="0"/>
          <a:lstStyle/>
          <a:p>
            <a:pPr rtl="0"/>
            <a:fld id="{75F972E0-5198-46C6-8EFE-44A646AD96EF}" type="slidenum">
              <a:rPr lang="it-IT" smtClean="0"/>
              <a:t>6</a:t>
            </a:fld>
            <a:endParaRPr lang="it-IT"/>
          </a:p>
        </p:txBody>
      </p:sp>
    </p:spTree>
    <p:extLst>
      <p:ext uri="{BB962C8B-B14F-4D97-AF65-F5344CB8AC3E}">
        <p14:creationId xmlns:p14="http://schemas.microsoft.com/office/powerpoint/2010/main" val="42004431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rtlCol="0"/>
          <a:lstStyle/>
          <a:p>
            <a:pPr rtl="0"/>
            <a:endParaRPr lang="it-IT" dirty="0"/>
          </a:p>
        </p:txBody>
      </p:sp>
      <p:sp>
        <p:nvSpPr>
          <p:cNvPr id="4" name="Segnaposto numero diapositiva 3"/>
          <p:cNvSpPr>
            <a:spLocks noGrp="1"/>
          </p:cNvSpPr>
          <p:nvPr>
            <p:ph type="sldNum" sz="quarter" idx="10"/>
          </p:nvPr>
        </p:nvSpPr>
        <p:spPr/>
        <p:txBody>
          <a:bodyPr rtlCol="0"/>
          <a:lstStyle/>
          <a:p>
            <a:pPr rtl="0"/>
            <a:fld id="{75F972E0-5198-46C6-8EFE-44A646AD96EF}" type="slidenum">
              <a:rPr lang="it-IT" smtClean="0"/>
              <a:t>7</a:t>
            </a:fld>
            <a:endParaRPr lang="it-IT"/>
          </a:p>
        </p:txBody>
      </p:sp>
    </p:spTree>
    <p:extLst>
      <p:ext uri="{BB962C8B-B14F-4D97-AF65-F5344CB8AC3E}">
        <p14:creationId xmlns:p14="http://schemas.microsoft.com/office/powerpoint/2010/main" val="34003276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rtlCol="0"/>
          <a:lstStyle/>
          <a:p>
            <a:pPr rtl="0"/>
            <a:endParaRPr lang="it-IT" dirty="0"/>
          </a:p>
        </p:txBody>
      </p:sp>
      <p:sp>
        <p:nvSpPr>
          <p:cNvPr id="4" name="Segnaposto numero diapositiva 3"/>
          <p:cNvSpPr>
            <a:spLocks noGrp="1"/>
          </p:cNvSpPr>
          <p:nvPr>
            <p:ph type="sldNum" sz="quarter" idx="10"/>
          </p:nvPr>
        </p:nvSpPr>
        <p:spPr/>
        <p:txBody>
          <a:bodyPr rtlCol="0"/>
          <a:lstStyle/>
          <a:p>
            <a:pPr rtl="0"/>
            <a:fld id="{75F972E0-5198-46C6-8EFE-44A646AD96EF}" type="slidenum">
              <a:rPr lang="it-IT" smtClean="0"/>
              <a:t>8</a:t>
            </a:fld>
            <a:endParaRPr lang="it-IT"/>
          </a:p>
        </p:txBody>
      </p:sp>
    </p:spTree>
    <p:extLst>
      <p:ext uri="{BB962C8B-B14F-4D97-AF65-F5344CB8AC3E}">
        <p14:creationId xmlns:p14="http://schemas.microsoft.com/office/powerpoint/2010/main" val="26097995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rtlCol="0"/>
          <a:lstStyle/>
          <a:p>
            <a:pPr rtl="0"/>
            <a:endParaRPr lang="it-IT" dirty="0"/>
          </a:p>
        </p:txBody>
      </p:sp>
      <p:sp>
        <p:nvSpPr>
          <p:cNvPr id="4" name="Segnaposto numero diapositiva 3"/>
          <p:cNvSpPr>
            <a:spLocks noGrp="1"/>
          </p:cNvSpPr>
          <p:nvPr>
            <p:ph type="sldNum" sz="quarter" idx="10"/>
          </p:nvPr>
        </p:nvSpPr>
        <p:spPr/>
        <p:txBody>
          <a:bodyPr rtlCol="0"/>
          <a:lstStyle/>
          <a:p>
            <a:pPr rtl="0"/>
            <a:fld id="{75F972E0-5198-46C6-8EFE-44A646AD96EF}" type="slidenum">
              <a:rPr lang="it-IT" smtClean="0"/>
              <a:t>9</a:t>
            </a:fld>
            <a:endParaRPr lang="it-IT"/>
          </a:p>
        </p:txBody>
      </p:sp>
    </p:spTree>
    <p:extLst>
      <p:ext uri="{BB962C8B-B14F-4D97-AF65-F5344CB8AC3E}">
        <p14:creationId xmlns:p14="http://schemas.microsoft.com/office/powerpoint/2010/main" val="40762839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rtlCol="0"/>
          <a:lstStyle/>
          <a:p>
            <a:pPr rtl="0"/>
            <a:endParaRPr lang="it-IT" dirty="0"/>
          </a:p>
        </p:txBody>
      </p:sp>
      <p:sp>
        <p:nvSpPr>
          <p:cNvPr id="4" name="Segnaposto numero diapositiva 3"/>
          <p:cNvSpPr>
            <a:spLocks noGrp="1"/>
          </p:cNvSpPr>
          <p:nvPr>
            <p:ph type="sldNum" sz="quarter" idx="10"/>
          </p:nvPr>
        </p:nvSpPr>
        <p:spPr/>
        <p:txBody>
          <a:bodyPr rtlCol="0"/>
          <a:lstStyle/>
          <a:p>
            <a:pPr rtl="0"/>
            <a:fld id="{75F972E0-5198-46C6-8EFE-44A646AD96EF}" type="slidenum">
              <a:rPr lang="it-IT" smtClean="0"/>
              <a:t>10</a:t>
            </a:fld>
            <a:endParaRPr lang="it-IT"/>
          </a:p>
        </p:txBody>
      </p:sp>
    </p:spTree>
    <p:extLst>
      <p:ext uri="{BB962C8B-B14F-4D97-AF65-F5344CB8AC3E}">
        <p14:creationId xmlns:p14="http://schemas.microsoft.com/office/powerpoint/2010/main" val="18191200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rtlCol="0"/>
          <a:lstStyle/>
          <a:p>
            <a:pPr rtl="0"/>
            <a:endParaRPr lang="it-IT" dirty="0"/>
          </a:p>
        </p:txBody>
      </p:sp>
      <p:sp>
        <p:nvSpPr>
          <p:cNvPr id="4" name="Segnaposto numero diapositiva 3"/>
          <p:cNvSpPr>
            <a:spLocks noGrp="1"/>
          </p:cNvSpPr>
          <p:nvPr>
            <p:ph type="sldNum" sz="quarter" idx="10"/>
          </p:nvPr>
        </p:nvSpPr>
        <p:spPr/>
        <p:txBody>
          <a:bodyPr rtlCol="0"/>
          <a:lstStyle/>
          <a:p>
            <a:pPr rtl="0"/>
            <a:fld id="{75F972E0-5198-46C6-8EFE-44A646AD96EF}" type="slidenum">
              <a:rPr lang="it-IT" smtClean="0"/>
              <a:t>11</a:t>
            </a:fld>
            <a:endParaRPr lang="it-IT"/>
          </a:p>
        </p:txBody>
      </p:sp>
    </p:spTree>
    <p:extLst>
      <p:ext uri="{BB962C8B-B14F-4D97-AF65-F5344CB8AC3E}">
        <p14:creationId xmlns:p14="http://schemas.microsoft.com/office/powerpoint/2010/main" val="21800059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rtlCol="0"/>
          <a:lstStyle/>
          <a:p>
            <a:pPr rtl="0"/>
            <a:endParaRPr lang="it-IT" dirty="0"/>
          </a:p>
        </p:txBody>
      </p:sp>
      <p:sp>
        <p:nvSpPr>
          <p:cNvPr id="4" name="Segnaposto numero diapositiva 3"/>
          <p:cNvSpPr>
            <a:spLocks noGrp="1"/>
          </p:cNvSpPr>
          <p:nvPr>
            <p:ph type="sldNum" sz="quarter" idx="10"/>
          </p:nvPr>
        </p:nvSpPr>
        <p:spPr/>
        <p:txBody>
          <a:bodyPr rtlCol="0"/>
          <a:lstStyle/>
          <a:p>
            <a:pPr rtl="0"/>
            <a:fld id="{75F972E0-5198-46C6-8EFE-44A646AD96EF}" type="slidenum">
              <a:rPr lang="it-IT" smtClean="0"/>
              <a:t>12</a:t>
            </a:fld>
            <a:endParaRPr lang="it-IT"/>
          </a:p>
        </p:txBody>
      </p:sp>
    </p:spTree>
    <p:extLst>
      <p:ext uri="{BB962C8B-B14F-4D97-AF65-F5344CB8AC3E}">
        <p14:creationId xmlns:p14="http://schemas.microsoft.com/office/powerpoint/2010/main" val="10584087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rtlCol="0"/>
          <a:lstStyle/>
          <a:p>
            <a:pPr rtl="0"/>
            <a:endParaRPr lang="it-IT" dirty="0"/>
          </a:p>
        </p:txBody>
      </p:sp>
      <p:sp>
        <p:nvSpPr>
          <p:cNvPr id="4" name="Segnaposto numero diapositiva 3"/>
          <p:cNvSpPr>
            <a:spLocks noGrp="1"/>
          </p:cNvSpPr>
          <p:nvPr>
            <p:ph type="sldNum" sz="quarter" idx="10"/>
          </p:nvPr>
        </p:nvSpPr>
        <p:spPr/>
        <p:txBody>
          <a:bodyPr rtlCol="0"/>
          <a:lstStyle/>
          <a:p>
            <a:pPr rtl="0"/>
            <a:fld id="{75F972E0-5198-46C6-8EFE-44A646AD96EF}" type="slidenum">
              <a:rPr lang="it-IT" smtClean="0"/>
              <a:t>13</a:t>
            </a:fld>
            <a:endParaRPr lang="it-IT"/>
          </a:p>
        </p:txBody>
      </p:sp>
    </p:spTree>
    <p:extLst>
      <p:ext uri="{BB962C8B-B14F-4D97-AF65-F5344CB8AC3E}">
        <p14:creationId xmlns:p14="http://schemas.microsoft.com/office/powerpoint/2010/main" val="32316212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rtlCol="0"/>
          <a:lstStyle/>
          <a:p>
            <a:pPr rtl="0"/>
            <a:endParaRPr lang="it-IT" dirty="0"/>
          </a:p>
        </p:txBody>
      </p:sp>
      <p:sp>
        <p:nvSpPr>
          <p:cNvPr id="4" name="Segnaposto numero diapositiva 3"/>
          <p:cNvSpPr>
            <a:spLocks noGrp="1"/>
          </p:cNvSpPr>
          <p:nvPr>
            <p:ph type="sldNum" sz="quarter" idx="10"/>
          </p:nvPr>
        </p:nvSpPr>
        <p:spPr/>
        <p:txBody>
          <a:bodyPr rtlCol="0"/>
          <a:lstStyle/>
          <a:p>
            <a:pPr rtl="0"/>
            <a:fld id="{75F972E0-5198-46C6-8EFE-44A646AD96EF}" type="slidenum">
              <a:rPr lang="it-IT" smtClean="0"/>
              <a:t>14</a:t>
            </a:fld>
            <a:endParaRPr lang="it-IT"/>
          </a:p>
        </p:txBody>
      </p:sp>
    </p:spTree>
    <p:extLst>
      <p:ext uri="{BB962C8B-B14F-4D97-AF65-F5344CB8AC3E}">
        <p14:creationId xmlns:p14="http://schemas.microsoft.com/office/powerpoint/2010/main" val="35110481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rtlCol="0"/>
          <a:lstStyle/>
          <a:p>
            <a:pPr rtl="0"/>
            <a:r>
              <a:rPr lang="it-IT" dirty="0"/>
              <a:t>{AVANTI=SLIDE6}</a:t>
            </a:r>
          </a:p>
        </p:txBody>
      </p:sp>
      <p:sp>
        <p:nvSpPr>
          <p:cNvPr id="4" name="Segnaposto numero diapositiva 3"/>
          <p:cNvSpPr>
            <a:spLocks noGrp="1"/>
          </p:cNvSpPr>
          <p:nvPr>
            <p:ph type="sldNum" sz="quarter" idx="10"/>
          </p:nvPr>
        </p:nvSpPr>
        <p:spPr/>
        <p:txBody>
          <a:bodyPr rtlCol="0"/>
          <a:lstStyle/>
          <a:p>
            <a:pPr rtl="0"/>
            <a:fld id="{75F972E0-5198-46C6-8EFE-44A646AD96EF}" type="slidenum">
              <a:rPr lang="it-IT" smtClean="0"/>
              <a:t>15</a:t>
            </a:fld>
            <a:endParaRPr lang="it-IT"/>
          </a:p>
        </p:txBody>
      </p:sp>
    </p:spTree>
    <p:extLst>
      <p:ext uri="{BB962C8B-B14F-4D97-AF65-F5344CB8AC3E}">
        <p14:creationId xmlns:p14="http://schemas.microsoft.com/office/powerpoint/2010/main" val="39314741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rtlCol="0"/>
          <a:lstStyle/>
          <a:p>
            <a:pPr rtl="0"/>
            <a:r>
              <a:rPr lang="it-IT" dirty="0"/>
              <a:t>{AVANTI=SLIDE6}</a:t>
            </a:r>
          </a:p>
        </p:txBody>
      </p:sp>
      <p:sp>
        <p:nvSpPr>
          <p:cNvPr id="4" name="Segnaposto numero diapositiva 3"/>
          <p:cNvSpPr>
            <a:spLocks noGrp="1"/>
          </p:cNvSpPr>
          <p:nvPr>
            <p:ph type="sldNum" sz="quarter" idx="10"/>
          </p:nvPr>
        </p:nvSpPr>
        <p:spPr/>
        <p:txBody>
          <a:bodyPr rtlCol="0"/>
          <a:lstStyle/>
          <a:p>
            <a:pPr rtl="0"/>
            <a:fld id="{75F972E0-5198-46C6-8EFE-44A646AD96EF}" type="slidenum">
              <a:rPr lang="it-IT" smtClean="0"/>
              <a:t>16</a:t>
            </a:fld>
            <a:endParaRPr lang="it-IT"/>
          </a:p>
        </p:txBody>
      </p:sp>
    </p:spTree>
    <p:extLst>
      <p:ext uri="{BB962C8B-B14F-4D97-AF65-F5344CB8AC3E}">
        <p14:creationId xmlns:p14="http://schemas.microsoft.com/office/powerpoint/2010/main" val="18101114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rtlCol="0"/>
          <a:lstStyle/>
          <a:p>
            <a:pPr rtl="0"/>
            <a:r>
              <a:rPr lang="it-IT" dirty="0"/>
              <a:t>{AVANTI=SLIDE6}</a:t>
            </a:r>
          </a:p>
        </p:txBody>
      </p:sp>
      <p:sp>
        <p:nvSpPr>
          <p:cNvPr id="4" name="Segnaposto numero diapositiva 3"/>
          <p:cNvSpPr>
            <a:spLocks noGrp="1"/>
          </p:cNvSpPr>
          <p:nvPr>
            <p:ph type="sldNum" sz="quarter" idx="10"/>
          </p:nvPr>
        </p:nvSpPr>
        <p:spPr/>
        <p:txBody>
          <a:bodyPr rtlCol="0"/>
          <a:lstStyle/>
          <a:p>
            <a:pPr rtl="0"/>
            <a:fld id="{75F972E0-5198-46C6-8EFE-44A646AD96EF}" type="slidenum">
              <a:rPr lang="it-IT" smtClean="0"/>
              <a:t>17</a:t>
            </a:fld>
            <a:endParaRPr lang="it-IT"/>
          </a:p>
        </p:txBody>
      </p:sp>
    </p:spTree>
    <p:extLst>
      <p:ext uri="{BB962C8B-B14F-4D97-AF65-F5344CB8AC3E}">
        <p14:creationId xmlns:p14="http://schemas.microsoft.com/office/powerpoint/2010/main" val="37430085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rtlCol="0"/>
          <a:lstStyle/>
          <a:p>
            <a:pPr rtl="0"/>
            <a:r>
              <a:rPr lang="it-IT" dirty="0"/>
              <a:t>{AVANTI=SLIDE6}</a:t>
            </a:r>
          </a:p>
        </p:txBody>
      </p:sp>
      <p:sp>
        <p:nvSpPr>
          <p:cNvPr id="4" name="Segnaposto numero diapositiva 3"/>
          <p:cNvSpPr>
            <a:spLocks noGrp="1"/>
          </p:cNvSpPr>
          <p:nvPr>
            <p:ph type="sldNum" sz="quarter" idx="10"/>
          </p:nvPr>
        </p:nvSpPr>
        <p:spPr/>
        <p:txBody>
          <a:bodyPr rtlCol="0"/>
          <a:lstStyle/>
          <a:p>
            <a:pPr rtl="0"/>
            <a:fld id="{75F972E0-5198-46C6-8EFE-44A646AD96EF}" type="slidenum">
              <a:rPr lang="it-IT" smtClean="0"/>
              <a:t>18</a:t>
            </a:fld>
            <a:endParaRPr lang="it-IT"/>
          </a:p>
        </p:txBody>
      </p:sp>
    </p:spTree>
    <p:extLst>
      <p:ext uri="{BB962C8B-B14F-4D97-AF65-F5344CB8AC3E}">
        <p14:creationId xmlns:p14="http://schemas.microsoft.com/office/powerpoint/2010/main" val="9418532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rtlCol="0"/>
          <a:lstStyle/>
          <a:p>
            <a:pPr rtl="0"/>
            <a:r>
              <a:rPr lang="it-IT" dirty="0"/>
              <a:t>{AVANTI=SLIDE6}</a:t>
            </a:r>
          </a:p>
        </p:txBody>
      </p:sp>
      <p:sp>
        <p:nvSpPr>
          <p:cNvPr id="4" name="Segnaposto numero diapositiva 3"/>
          <p:cNvSpPr>
            <a:spLocks noGrp="1"/>
          </p:cNvSpPr>
          <p:nvPr>
            <p:ph type="sldNum" sz="quarter" idx="10"/>
          </p:nvPr>
        </p:nvSpPr>
        <p:spPr/>
        <p:txBody>
          <a:bodyPr rtlCol="0"/>
          <a:lstStyle/>
          <a:p>
            <a:pPr rtl="0"/>
            <a:fld id="{75F972E0-5198-46C6-8EFE-44A646AD96EF}" type="slidenum">
              <a:rPr lang="it-IT" smtClean="0"/>
              <a:t>19</a:t>
            </a:fld>
            <a:endParaRPr lang="it-IT"/>
          </a:p>
        </p:txBody>
      </p:sp>
    </p:spTree>
    <p:extLst>
      <p:ext uri="{BB962C8B-B14F-4D97-AF65-F5344CB8AC3E}">
        <p14:creationId xmlns:p14="http://schemas.microsoft.com/office/powerpoint/2010/main" val="103387095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rtlCol="0"/>
          <a:lstStyle/>
          <a:p>
            <a:pPr rtl="0"/>
            <a:r>
              <a:rPr lang="it-IT" dirty="0"/>
              <a:t>{AVANTI=SLIDE6}</a:t>
            </a:r>
          </a:p>
        </p:txBody>
      </p:sp>
      <p:sp>
        <p:nvSpPr>
          <p:cNvPr id="4" name="Segnaposto numero diapositiva 3"/>
          <p:cNvSpPr>
            <a:spLocks noGrp="1"/>
          </p:cNvSpPr>
          <p:nvPr>
            <p:ph type="sldNum" sz="quarter" idx="10"/>
          </p:nvPr>
        </p:nvSpPr>
        <p:spPr/>
        <p:txBody>
          <a:bodyPr rtlCol="0"/>
          <a:lstStyle/>
          <a:p>
            <a:pPr rtl="0"/>
            <a:fld id="{75F972E0-5198-46C6-8EFE-44A646AD96EF}" type="slidenum">
              <a:rPr lang="it-IT" smtClean="0"/>
              <a:t>20</a:t>
            </a:fld>
            <a:endParaRPr lang="it-IT"/>
          </a:p>
        </p:txBody>
      </p:sp>
    </p:spTree>
    <p:extLst>
      <p:ext uri="{BB962C8B-B14F-4D97-AF65-F5344CB8AC3E}">
        <p14:creationId xmlns:p14="http://schemas.microsoft.com/office/powerpoint/2010/main" val="393478531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rtlCol="0"/>
          <a:lstStyle/>
          <a:p>
            <a:pPr rtl="0"/>
            <a:r>
              <a:rPr lang="it-IT" dirty="0"/>
              <a:t>{AVANTI=SLIDE6}</a:t>
            </a:r>
          </a:p>
        </p:txBody>
      </p:sp>
      <p:sp>
        <p:nvSpPr>
          <p:cNvPr id="4" name="Segnaposto numero diapositiva 3"/>
          <p:cNvSpPr>
            <a:spLocks noGrp="1"/>
          </p:cNvSpPr>
          <p:nvPr>
            <p:ph type="sldNum" sz="quarter" idx="10"/>
          </p:nvPr>
        </p:nvSpPr>
        <p:spPr/>
        <p:txBody>
          <a:bodyPr rtlCol="0"/>
          <a:lstStyle/>
          <a:p>
            <a:pPr rtl="0"/>
            <a:fld id="{75F972E0-5198-46C6-8EFE-44A646AD96EF}" type="slidenum">
              <a:rPr lang="it-IT" smtClean="0"/>
              <a:t>21</a:t>
            </a:fld>
            <a:endParaRPr lang="it-IT"/>
          </a:p>
        </p:txBody>
      </p:sp>
    </p:spTree>
    <p:extLst>
      <p:ext uri="{BB962C8B-B14F-4D97-AF65-F5344CB8AC3E}">
        <p14:creationId xmlns:p14="http://schemas.microsoft.com/office/powerpoint/2010/main" val="350372068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rtlCol="0"/>
          <a:lstStyle/>
          <a:p>
            <a:pPr rtl="0"/>
            <a:r>
              <a:rPr lang="it-IT" dirty="0"/>
              <a:t>{AVANTI=SLIDE6}</a:t>
            </a:r>
          </a:p>
        </p:txBody>
      </p:sp>
      <p:sp>
        <p:nvSpPr>
          <p:cNvPr id="4" name="Segnaposto numero diapositiva 3"/>
          <p:cNvSpPr>
            <a:spLocks noGrp="1"/>
          </p:cNvSpPr>
          <p:nvPr>
            <p:ph type="sldNum" sz="quarter" idx="10"/>
          </p:nvPr>
        </p:nvSpPr>
        <p:spPr/>
        <p:txBody>
          <a:bodyPr rtlCol="0"/>
          <a:lstStyle/>
          <a:p>
            <a:pPr rtl="0"/>
            <a:fld id="{75F972E0-5198-46C6-8EFE-44A646AD96EF}" type="slidenum">
              <a:rPr lang="it-IT" smtClean="0"/>
              <a:t>22</a:t>
            </a:fld>
            <a:endParaRPr lang="it-IT"/>
          </a:p>
        </p:txBody>
      </p:sp>
    </p:spTree>
    <p:extLst>
      <p:ext uri="{BB962C8B-B14F-4D97-AF65-F5344CB8AC3E}">
        <p14:creationId xmlns:p14="http://schemas.microsoft.com/office/powerpoint/2010/main" val="180315703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rtlCol="0"/>
          <a:lstStyle/>
          <a:p>
            <a:pPr rtl="0"/>
            <a:r>
              <a:rPr lang="it-IT" dirty="0"/>
              <a:t>{AVANTI=SLIDE6}</a:t>
            </a:r>
          </a:p>
        </p:txBody>
      </p:sp>
      <p:sp>
        <p:nvSpPr>
          <p:cNvPr id="4" name="Segnaposto numero diapositiva 3"/>
          <p:cNvSpPr>
            <a:spLocks noGrp="1"/>
          </p:cNvSpPr>
          <p:nvPr>
            <p:ph type="sldNum" sz="quarter" idx="10"/>
          </p:nvPr>
        </p:nvSpPr>
        <p:spPr/>
        <p:txBody>
          <a:bodyPr rtlCol="0"/>
          <a:lstStyle/>
          <a:p>
            <a:pPr rtl="0"/>
            <a:fld id="{75F972E0-5198-46C6-8EFE-44A646AD96EF}" type="slidenum">
              <a:rPr lang="it-IT" smtClean="0"/>
              <a:t>23</a:t>
            </a:fld>
            <a:endParaRPr lang="it-IT"/>
          </a:p>
        </p:txBody>
      </p:sp>
    </p:spTree>
    <p:extLst>
      <p:ext uri="{BB962C8B-B14F-4D97-AF65-F5344CB8AC3E}">
        <p14:creationId xmlns:p14="http://schemas.microsoft.com/office/powerpoint/2010/main" val="22090067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1_Diapositiva titolo">
    <p:spTree>
      <p:nvGrpSpPr>
        <p:cNvPr id="1" name=""/>
        <p:cNvGrpSpPr/>
        <p:nvPr/>
      </p:nvGrpSpPr>
      <p:grpSpPr>
        <a:xfrm>
          <a:off x="0" y="0"/>
          <a:ext cx="0" cy="0"/>
          <a:chOff x="0" y="0"/>
          <a:chExt cx="0" cy="0"/>
        </a:xfrm>
      </p:grpSpPr>
      <p:sp>
        <p:nvSpPr>
          <p:cNvPr id="7" name="Segnaposto data 6"/>
          <p:cNvSpPr>
            <a:spLocks noGrp="1"/>
          </p:cNvSpPr>
          <p:nvPr>
            <p:ph type="dt" sz="half" idx="10"/>
          </p:nvPr>
        </p:nvSpPr>
        <p:spPr/>
        <p:txBody>
          <a:bodyPr rtlCol="0"/>
          <a:lstStyle>
            <a:lvl1pPr>
              <a:defRPr>
                <a:solidFill>
                  <a:schemeClr val="bg1"/>
                </a:solidFill>
              </a:defRPr>
            </a:lvl1pPr>
          </a:lstStyle>
          <a:p>
            <a:pPr rtl="0"/>
            <a:fld id="{79BC802F-B47B-4ACD-8907-B45B126B94D7}" type="datetime1">
              <a:rPr lang="it-IT" noProof="0" smtClean="0"/>
              <a:t>09/05/2019</a:t>
            </a:fld>
            <a:endParaRPr lang="it-IT" noProof="0"/>
          </a:p>
        </p:txBody>
      </p:sp>
      <p:sp>
        <p:nvSpPr>
          <p:cNvPr id="8" name="Segnaposto piè di pagina 7"/>
          <p:cNvSpPr>
            <a:spLocks noGrp="1"/>
          </p:cNvSpPr>
          <p:nvPr>
            <p:ph type="ftr" sz="quarter" idx="11"/>
          </p:nvPr>
        </p:nvSpPr>
        <p:spPr/>
        <p:txBody>
          <a:bodyPr rtlCol="0"/>
          <a:lstStyle>
            <a:lvl1pPr>
              <a:defRPr>
                <a:solidFill>
                  <a:schemeClr val="bg1"/>
                </a:solidFill>
              </a:defRPr>
            </a:lvl1pPr>
          </a:lstStyle>
          <a:p>
            <a:pPr rtl="0"/>
            <a:r>
              <a:rPr lang="it-IT" noProof="0"/>
              <a:t>Aggiungere un piè di pagina</a:t>
            </a:r>
          </a:p>
        </p:txBody>
      </p:sp>
      <p:sp>
        <p:nvSpPr>
          <p:cNvPr id="9" name="Segnaposto numero diapositiva 8"/>
          <p:cNvSpPr>
            <a:spLocks noGrp="1"/>
          </p:cNvSpPr>
          <p:nvPr>
            <p:ph type="sldNum" sz="quarter" idx="12"/>
          </p:nvPr>
        </p:nvSpPr>
        <p:spPr/>
        <p:txBody>
          <a:bodyPr rtlCol="0"/>
          <a:lstStyle>
            <a:lvl1pPr>
              <a:defRPr>
                <a:solidFill>
                  <a:schemeClr val="bg1"/>
                </a:solidFill>
              </a:defRPr>
            </a:lvl1pPr>
          </a:lstStyle>
          <a:p>
            <a:pPr rtl="0"/>
            <a:fld id="{42F0A33C-B6D6-454E-A4EA-5198AC78DEE3}" type="slidenum">
              <a:rPr lang="it-IT" noProof="0" smtClean="0"/>
              <a:pPr/>
              <a:t>‹N›</a:t>
            </a:fld>
            <a:endParaRPr lang="it-IT" noProof="0"/>
          </a:p>
        </p:txBody>
      </p:sp>
      <p:sp>
        <p:nvSpPr>
          <p:cNvPr id="17" name="Segnaposto testo 16">
            <a:extLst>
              <a:ext uri="{FF2B5EF4-FFF2-40B4-BE49-F238E27FC236}">
                <a16:creationId xmlns:a16="http://schemas.microsoft.com/office/drawing/2014/main" id="{B941F392-55E3-4875-A0A8-7C2B611343C6}"/>
              </a:ext>
            </a:extLst>
          </p:cNvPr>
          <p:cNvSpPr>
            <a:spLocks noGrp="1"/>
          </p:cNvSpPr>
          <p:nvPr>
            <p:ph type="body" sz="quarter" idx="13" hasCustomPrompt="1"/>
          </p:nvPr>
        </p:nvSpPr>
        <p:spPr>
          <a:xfrm>
            <a:off x="10165359" y="599983"/>
            <a:ext cx="638175" cy="539750"/>
          </a:xfrm>
        </p:spPr>
        <p:txBody>
          <a:bodyPr rtlCol="0" anchor="ctr" anchorCtr="0">
            <a:noAutofit/>
          </a:bodyPr>
          <a:lstStyle>
            <a:lvl1pPr marL="0" indent="0" algn="ctr">
              <a:buNone/>
              <a:defRPr sz="2800">
                <a:solidFill>
                  <a:schemeClr val="bg1"/>
                </a:solidFill>
              </a:defRPr>
            </a:lvl1pPr>
            <a:lvl2pPr marL="228600" indent="0" algn="ctr">
              <a:buNone/>
              <a:defRPr sz="2800">
                <a:solidFill>
                  <a:schemeClr val="bg1"/>
                </a:solidFill>
              </a:defRPr>
            </a:lvl2pPr>
            <a:lvl3pPr marL="457200" indent="0" algn="ctr">
              <a:buNone/>
              <a:defRPr sz="2800">
                <a:solidFill>
                  <a:schemeClr val="bg1"/>
                </a:solidFill>
              </a:defRPr>
            </a:lvl3pPr>
            <a:lvl4pPr marL="685800" indent="0" algn="ctr">
              <a:buNone/>
              <a:defRPr sz="2800">
                <a:solidFill>
                  <a:schemeClr val="bg1"/>
                </a:solidFill>
              </a:defRPr>
            </a:lvl4pPr>
            <a:lvl5pPr marL="914400" indent="0" algn="ctr">
              <a:buNone/>
              <a:defRPr sz="2800">
                <a:solidFill>
                  <a:schemeClr val="bg1"/>
                </a:solidFill>
              </a:defRPr>
            </a:lvl5pPr>
          </a:lstStyle>
          <a:p>
            <a:pPr lvl="0" rtl="0"/>
            <a:r>
              <a:rPr lang="it-IT" noProof="0"/>
              <a:t>Modifica gli stili del testo dello schema</a:t>
            </a:r>
          </a:p>
          <a:p>
            <a:pPr lvl="1" rtl="0"/>
            <a:r>
              <a:rPr lang="it-IT" noProof="0"/>
              <a:t>Secondo livello</a:t>
            </a:r>
          </a:p>
          <a:p>
            <a:pPr lvl="2" rtl="0"/>
            <a:r>
              <a:rPr lang="it-IT" noProof="0"/>
              <a:t>Terzo livello</a:t>
            </a:r>
          </a:p>
          <a:p>
            <a:pPr lvl="3" rtl="0"/>
            <a:r>
              <a:rPr lang="it-IT" noProof="0"/>
              <a:t>Quarto livello</a:t>
            </a:r>
          </a:p>
          <a:p>
            <a:pPr lvl="4" rtl="0"/>
            <a:r>
              <a:rPr lang="it-IT" noProof="0"/>
              <a:t>Quinto livello</a:t>
            </a:r>
          </a:p>
        </p:txBody>
      </p:sp>
      <p:sp>
        <p:nvSpPr>
          <p:cNvPr id="18" name="Segnaposto testo 16">
            <a:extLst>
              <a:ext uri="{FF2B5EF4-FFF2-40B4-BE49-F238E27FC236}">
                <a16:creationId xmlns:a16="http://schemas.microsoft.com/office/drawing/2014/main" id="{792D370F-01D2-4F21-BE9F-9951674A658E}"/>
              </a:ext>
            </a:extLst>
          </p:cNvPr>
          <p:cNvSpPr>
            <a:spLocks noGrp="1"/>
          </p:cNvSpPr>
          <p:nvPr>
            <p:ph type="body" sz="quarter" idx="14" hasCustomPrompt="1"/>
          </p:nvPr>
        </p:nvSpPr>
        <p:spPr>
          <a:xfrm>
            <a:off x="10805594" y="1242501"/>
            <a:ext cx="638175" cy="539750"/>
          </a:xfrm>
        </p:spPr>
        <p:txBody>
          <a:bodyPr rtlCol="0" anchor="ctr" anchorCtr="0">
            <a:noAutofit/>
          </a:bodyPr>
          <a:lstStyle>
            <a:lvl1pPr marL="0" indent="0" algn="ctr">
              <a:buNone/>
              <a:defRPr sz="2800">
                <a:solidFill>
                  <a:schemeClr val="bg1"/>
                </a:solidFill>
              </a:defRPr>
            </a:lvl1pPr>
            <a:lvl2pPr marL="228600" indent="0" algn="ctr">
              <a:buNone/>
              <a:defRPr sz="2800">
                <a:solidFill>
                  <a:schemeClr val="bg1"/>
                </a:solidFill>
              </a:defRPr>
            </a:lvl2pPr>
            <a:lvl3pPr marL="457200" indent="0" algn="ctr">
              <a:buNone/>
              <a:defRPr sz="2800">
                <a:solidFill>
                  <a:schemeClr val="bg1"/>
                </a:solidFill>
              </a:defRPr>
            </a:lvl3pPr>
            <a:lvl4pPr marL="685800" indent="0" algn="ctr">
              <a:buNone/>
              <a:defRPr sz="2800">
                <a:solidFill>
                  <a:schemeClr val="bg1"/>
                </a:solidFill>
              </a:defRPr>
            </a:lvl4pPr>
            <a:lvl5pPr marL="914400" indent="0" algn="ctr">
              <a:buNone/>
              <a:defRPr sz="2800">
                <a:solidFill>
                  <a:schemeClr val="bg1"/>
                </a:solidFill>
              </a:defRPr>
            </a:lvl5pPr>
          </a:lstStyle>
          <a:p>
            <a:pPr lvl="0" rtl="0"/>
            <a:r>
              <a:rPr lang="it-IT" noProof="0"/>
              <a:t>Modifica gli stili del testo dello schema</a:t>
            </a:r>
          </a:p>
          <a:p>
            <a:pPr lvl="1" rtl="0"/>
            <a:r>
              <a:rPr lang="it-IT" noProof="0"/>
              <a:t>Secondo livello</a:t>
            </a:r>
          </a:p>
          <a:p>
            <a:pPr lvl="2" rtl="0"/>
            <a:r>
              <a:rPr lang="it-IT" noProof="0"/>
              <a:t>Terzo livello</a:t>
            </a:r>
          </a:p>
          <a:p>
            <a:pPr lvl="3" rtl="0"/>
            <a:r>
              <a:rPr lang="it-IT" noProof="0"/>
              <a:t>Quarto livello</a:t>
            </a:r>
          </a:p>
          <a:p>
            <a:pPr lvl="4" rtl="0"/>
            <a:r>
              <a:rPr lang="it-IT" noProof="0"/>
              <a:t>Quinto livello</a:t>
            </a:r>
          </a:p>
        </p:txBody>
      </p:sp>
      <p:sp>
        <p:nvSpPr>
          <p:cNvPr id="19" name="Segnaposto testo 16">
            <a:extLst>
              <a:ext uri="{FF2B5EF4-FFF2-40B4-BE49-F238E27FC236}">
                <a16:creationId xmlns:a16="http://schemas.microsoft.com/office/drawing/2014/main" id="{F0D26AC6-BA38-4193-A559-922728758354}"/>
              </a:ext>
            </a:extLst>
          </p:cNvPr>
          <p:cNvSpPr>
            <a:spLocks noGrp="1"/>
          </p:cNvSpPr>
          <p:nvPr>
            <p:ph type="body" sz="quarter" idx="15"/>
          </p:nvPr>
        </p:nvSpPr>
        <p:spPr>
          <a:xfrm>
            <a:off x="10165359" y="1885019"/>
            <a:ext cx="638175" cy="539750"/>
          </a:xfrm>
        </p:spPr>
        <p:txBody>
          <a:bodyPr rtlCol="0" anchor="ctr" anchorCtr="0">
            <a:noAutofit/>
          </a:bodyPr>
          <a:lstStyle>
            <a:lvl1pPr marL="0" indent="0" algn="ctr">
              <a:buNone/>
              <a:defRPr sz="2800">
                <a:solidFill>
                  <a:schemeClr val="bg1"/>
                </a:solidFill>
              </a:defRPr>
            </a:lvl1pPr>
            <a:lvl2pPr marL="228600" indent="0" algn="ctr">
              <a:buNone/>
              <a:defRPr sz="2800"/>
            </a:lvl2pPr>
            <a:lvl3pPr marL="457200" indent="0" algn="ctr">
              <a:buNone/>
              <a:defRPr sz="2800"/>
            </a:lvl3pPr>
            <a:lvl4pPr marL="685800" indent="0" algn="ctr">
              <a:buNone/>
              <a:defRPr sz="2800"/>
            </a:lvl4pPr>
            <a:lvl5pPr marL="914400" indent="0" algn="ctr">
              <a:buNone/>
              <a:defRPr sz="2800"/>
            </a:lvl5pPr>
          </a:lstStyle>
          <a:p>
            <a:pPr lvl="0" rtl="0"/>
            <a:r>
              <a:rPr lang="it-IT" noProof="0"/>
              <a:t>Fare clic per modificare gli stili del testo dello schema</a:t>
            </a:r>
          </a:p>
        </p:txBody>
      </p:sp>
      <p:sp>
        <p:nvSpPr>
          <p:cNvPr id="20" name="Segnaposto testo 16">
            <a:extLst>
              <a:ext uri="{FF2B5EF4-FFF2-40B4-BE49-F238E27FC236}">
                <a16:creationId xmlns:a16="http://schemas.microsoft.com/office/drawing/2014/main" id="{E8BC1B5E-B477-4CD0-996D-5614FE4B3FE9}"/>
              </a:ext>
            </a:extLst>
          </p:cNvPr>
          <p:cNvSpPr>
            <a:spLocks noGrp="1"/>
          </p:cNvSpPr>
          <p:nvPr>
            <p:ph type="body" sz="quarter" idx="16"/>
          </p:nvPr>
        </p:nvSpPr>
        <p:spPr>
          <a:xfrm>
            <a:off x="9527184" y="1238157"/>
            <a:ext cx="638175" cy="539750"/>
          </a:xfrm>
        </p:spPr>
        <p:txBody>
          <a:bodyPr rtlCol="0" anchor="ctr" anchorCtr="0">
            <a:noAutofit/>
          </a:bodyPr>
          <a:lstStyle>
            <a:lvl1pPr marL="0" indent="0" algn="ctr">
              <a:buNone/>
              <a:defRPr sz="2800">
                <a:solidFill>
                  <a:schemeClr val="bg1"/>
                </a:solidFill>
              </a:defRPr>
            </a:lvl1pPr>
            <a:lvl2pPr marL="228600" indent="0" algn="ctr">
              <a:buNone/>
              <a:defRPr sz="2800"/>
            </a:lvl2pPr>
            <a:lvl3pPr marL="457200" indent="0" algn="ctr">
              <a:buNone/>
              <a:defRPr sz="2800"/>
            </a:lvl3pPr>
            <a:lvl4pPr marL="685800" indent="0" algn="ctr">
              <a:buNone/>
              <a:defRPr sz="2800"/>
            </a:lvl4pPr>
            <a:lvl5pPr marL="914400" indent="0" algn="ctr">
              <a:buNone/>
              <a:defRPr sz="2800"/>
            </a:lvl5pPr>
          </a:lstStyle>
          <a:p>
            <a:pPr lvl="0" rtl="0"/>
            <a:r>
              <a:rPr lang="it-IT" noProof="0"/>
              <a:t>Fare clic per modificare gli stili del testo dello schema</a:t>
            </a:r>
          </a:p>
        </p:txBody>
      </p:sp>
      <p:sp>
        <p:nvSpPr>
          <p:cNvPr id="2" name="Titolo 1"/>
          <p:cNvSpPr>
            <a:spLocks noGrp="1"/>
          </p:cNvSpPr>
          <p:nvPr>
            <p:ph type="ctrTitle"/>
          </p:nvPr>
        </p:nvSpPr>
        <p:spPr bwMode="blackWhite">
          <a:xfrm>
            <a:off x="4311650" y="1512376"/>
            <a:ext cx="3568700" cy="1809943"/>
          </a:xfrm>
          <a:noFill/>
          <a:ln w="38100">
            <a:noFill/>
          </a:ln>
        </p:spPr>
        <p:txBody>
          <a:bodyPr lIns="274320" rIns="274320" rtlCol="0" anchor="ctr" anchorCtr="0">
            <a:normAutofit/>
          </a:bodyPr>
          <a:lstStyle>
            <a:lvl1pPr algn="ctr">
              <a:defRPr sz="3800" cap="none" baseline="0">
                <a:solidFill>
                  <a:schemeClr val="tx1"/>
                </a:solidFill>
                <a:latin typeface="+mj-lt"/>
                <a:ea typeface="Verdana" panose="020B0604030504040204" pitchFamily="34" charset="0"/>
              </a:defRPr>
            </a:lvl1pPr>
          </a:lstStyle>
          <a:p>
            <a:pPr rtl="0"/>
            <a:r>
              <a:rPr lang="it-IT" noProof="0"/>
              <a:t>Fare clic per modificare lo stile del titolo dello schema</a:t>
            </a:r>
          </a:p>
        </p:txBody>
      </p:sp>
      <p:sp>
        <p:nvSpPr>
          <p:cNvPr id="3" name="Sottotitolo 2"/>
          <p:cNvSpPr>
            <a:spLocks noGrp="1"/>
          </p:cNvSpPr>
          <p:nvPr>
            <p:ph type="subTitle" idx="1"/>
          </p:nvPr>
        </p:nvSpPr>
        <p:spPr>
          <a:xfrm>
            <a:off x="4311650" y="3322319"/>
            <a:ext cx="3568700" cy="2023304"/>
          </a:xfrm>
          <a:noFill/>
        </p:spPr>
        <p:txBody>
          <a:bodyPr rtlCol="0" anchor="ctr" anchorCtr="0">
            <a:normAutofit/>
          </a:bodyPr>
          <a:lstStyle>
            <a:lvl1pPr marL="0" indent="0" algn="ctr">
              <a:buNone/>
              <a:defRPr sz="20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it-IT" noProof="0"/>
              <a:t>Fare clic per modificare lo stile del sottotitolo dello schema</a:t>
            </a:r>
          </a:p>
        </p:txBody>
      </p:sp>
    </p:spTree>
    <p:extLst>
      <p:ext uri="{BB962C8B-B14F-4D97-AF65-F5344CB8AC3E}">
        <p14:creationId xmlns:p14="http://schemas.microsoft.com/office/powerpoint/2010/main" val="17153027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Diapositiva con mappa">
    <p:bg bwMode="ltGray">
      <p:bgPr>
        <a:solidFill>
          <a:schemeClr val="bg1"/>
        </a:solidFill>
        <a:effectLst/>
      </p:bgPr>
    </p:bg>
    <p:spTree>
      <p:nvGrpSpPr>
        <p:cNvPr id="1" name=""/>
        <p:cNvGrpSpPr/>
        <p:nvPr/>
      </p:nvGrpSpPr>
      <p:grpSpPr>
        <a:xfrm>
          <a:off x="0" y="0"/>
          <a:ext cx="0" cy="0"/>
          <a:chOff x="0" y="0"/>
          <a:chExt cx="0" cy="0"/>
        </a:xfrm>
      </p:grpSpPr>
      <p:sp>
        <p:nvSpPr>
          <p:cNvPr id="8" name="Segnaposto immagine 7">
            <a:extLst>
              <a:ext uri="{FF2B5EF4-FFF2-40B4-BE49-F238E27FC236}">
                <a16:creationId xmlns:a16="http://schemas.microsoft.com/office/drawing/2014/main" id="{5B1E50CE-2A10-414D-A44D-9CE008E33B13}"/>
              </a:ext>
            </a:extLst>
          </p:cNvPr>
          <p:cNvSpPr>
            <a:spLocks noGrp="1"/>
          </p:cNvSpPr>
          <p:nvPr>
            <p:ph type="pic" sz="quarter" idx="13"/>
          </p:nvPr>
        </p:nvSpPr>
        <p:spPr bwMode="white">
          <a:xfrm>
            <a:off x="0" y="0"/>
            <a:ext cx="12192000" cy="6858000"/>
          </a:xfrm>
          <a:solidFill>
            <a:schemeClr val="tx1"/>
          </a:solidFill>
        </p:spPr>
        <p:txBody>
          <a:bodyPr rtlCol="0" anchor="ctr" anchorCtr="0"/>
          <a:lstStyle>
            <a:lvl1pPr marL="0" indent="0" algn="ctr">
              <a:buNone/>
              <a:defRPr/>
            </a:lvl1pPr>
          </a:lstStyle>
          <a:p>
            <a:pPr rtl="0"/>
            <a:r>
              <a:rPr lang="it-IT" noProof="0"/>
              <a:t>Fare clic sull'icona per inserire un'immagine</a:t>
            </a:r>
          </a:p>
        </p:txBody>
      </p:sp>
      <p:sp>
        <p:nvSpPr>
          <p:cNvPr id="11" name="Rettangolo 10">
            <a:extLst>
              <a:ext uri="{FF2B5EF4-FFF2-40B4-BE49-F238E27FC236}">
                <a16:creationId xmlns:a16="http://schemas.microsoft.com/office/drawing/2014/main" id="{32BFBB01-2158-40AB-B652-ED00805909B1}"/>
              </a:ext>
            </a:extLst>
          </p:cNvPr>
          <p:cNvSpPr/>
          <p:nvPr userDrawn="1"/>
        </p:nvSpPr>
        <p:spPr>
          <a:xfrm rot="5400000">
            <a:off x="5657999" y="340659"/>
            <a:ext cx="864000" cy="12204000"/>
          </a:xfrm>
          <a:prstGeom prst="rect">
            <a:avLst/>
          </a:prstGeom>
          <a:solidFill>
            <a:schemeClr val="accent2"/>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rtl="0"/>
            <a:endParaRPr lang="it-IT" noProof="0"/>
          </a:p>
        </p:txBody>
      </p:sp>
      <p:sp>
        <p:nvSpPr>
          <p:cNvPr id="2" name="Segnaposto data 1"/>
          <p:cNvSpPr>
            <a:spLocks noGrp="1"/>
          </p:cNvSpPr>
          <p:nvPr>
            <p:ph type="dt" sz="half" idx="10"/>
          </p:nvPr>
        </p:nvSpPr>
        <p:spPr/>
        <p:txBody>
          <a:bodyPr rtlCol="0"/>
          <a:lstStyle>
            <a:lvl1pPr>
              <a:defRPr>
                <a:solidFill>
                  <a:schemeClr val="bg1">
                    <a:alpha val="70000"/>
                  </a:schemeClr>
                </a:solidFill>
              </a:defRPr>
            </a:lvl1pPr>
          </a:lstStyle>
          <a:p>
            <a:pPr rtl="0"/>
            <a:fld id="{958FE3F0-183F-419B-8CB7-4AB9FFC26651}" type="datetime1">
              <a:rPr lang="it-IT" noProof="0" smtClean="0"/>
              <a:t>09/05/2019</a:t>
            </a:fld>
            <a:endParaRPr lang="it-IT" noProof="0"/>
          </a:p>
        </p:txBody>
      </p:sp>
      <p:sp>
        <p:nvSpPr>
          <p:cNvPr id="3" name="Segnaposto piè di pagina 2"/>
          <p:cNvSpPr>
            <a:spLocks noGrp="1"/>
          </p:cNvSpPr>
          <p:nvPr>
            <p:ph type="ftr" sz="quarter" idx="11"/>
          </p:nvPr>
        </p:nvSpPr>
        <p:spPr>
          <a:xfrm>
            <a:off x="1251855" y="6236208"/>
            <a:ext cx="5901189" cy="320040"/>
          </a:xfrm>
        </p:spPr>
        <p:txBody>
          <a:bodyPr rtlCol="0"/>
          <a:lstStyle>
            <a:lvl1pPr>
              <a:defRPr>
                <a:solidFill>
                  <a:schemeClr val="bg1">
                    <a:alpha val="70000"/>
                  </a:schemeClr>
                </a:solidFill>
              </a:defRPr>
            </a:lvl1pPr>
          </a:lstStyle>
          <a:p>
            <a:pPr rtl="0"/>
            <a:r>
              <a:rPr lang="it-IT" noProof="0"/>
              <a:t>Aggiungere un piè di pagina</a:t>
            </a:r>
          </a:p>
        </p:txBody>
      </p:sp>
      <p:sp>
        <p:nvSpPr>
          <p:cNvPr id="4" name="Segnaposto numero diapositiva 3"/>
          <p:cNvSpPr>
            <a:spLocks noGrp="1"/>
          </p:cNvSpPr>
          <p:nvPr>
            <p:ph type="sldNum" sz="quarter" idx="12"/>
          </p:nvPr>
        </p:nvSpPr>
        <p:spPr/>
        <p:txBody>
          <a:bodyPr rtlCol="0"/>
          <a:lstStyle/>
          <a:p>
            <a:pPr rtl="0"/>
            <a:fld id="{42F0A33C-B6D6-454E-A4EA-5198AC78DEE3}" type="slidenum">
              <a:rPr lang="it-IT" noProof="0" smtClean="0"/>
              <a:t>‹N›</a:t>
            </a:fld>
            <a:endParaRPr lang="it-IT" noProof="0"/>
          </a:p>
        </p:txBody>
      </p:sp>
      <p:sp>
        <p:nvSpPr>
          <p:cNvPr id="5" name="Titolo 4">
            <a:extLst>
              <a:ext uri="{FF2B5EF4-FFF2-40B4-BE49-F238E27FC236}">
                <a16:creationId xmlns:a16="http://schemas.microsoft.com/office/drawing/2014/main" id="{29A01CDD-F399-4646-90ED-E57A0E6099FE}"/>
              </a:ext>
            </a:extLst>
          </p:cNvPr>
          <p:cNvSpPr>
            <a:spLocks noGrp="1"/>
          </p:cNvSpPr>
          <p:nvPr>
            <p:ph type="title" hasCustomPrompt="1"/>
          </p:nvPr>
        </p:nvSpPr>
        <p:spPr bwMode="black">
          <a:xfrm>
            <a:off x="7748789" y="246231"/>
            <a:ext cx="3787891" cy="957729"/>
          </a:xfrm>
          <a:noFill/>
          <a:ln>
            <a:noFill/>
          </a:ln>
        </p:spPr>
        <p:txBody>
          <a:bodyPr rtlCol="0" anchor="b" anchorCtr="0">
            <a:normAutofit/>
          </a:bodyPr>
          <a:lstStyle>
            <a:lvl1pPr algn="r">
              <a:defRPr sz="4000" b="0" cap="none" baseline="0">
                <a:solidFill>
                  <a:schemeClr val="accent2"/>
                </a:solidFill>
              </a:defRPr>
            </a:lvl1pPr>
          </a:lstStyle>
          <a:p>
            <a:pPr rtl="0"/>
            <a:r>
              <a:rPr lang="it-IT" noProof="0"/>
              <a:t>FARE CLIC PER MODIFICARE LO STILE DEL TITOLO</a:t>
            </a:r>
          </a:p>
        </p:txBody>
      </p:sp>
      <p:sp>
        <p:nvSpPr>
          <p:cNvPr id="10" name="Segnaposto testo 9">
            <a:extLst>
              <a:ext uri="{FF2B5EF4-FFF2-40B4-BE49-F238E27FC236}">
                <a16:creationId xmlns:a16="http://schemas.microsoft.com/office/drawing/2014/main" id="{C452D643-DA50-4240-9810-A9BBB9728826}"/>
              </a:ext>
            </a:extLst>
          </p:cNvPr>
          <p:cNvSpPr>
            <a:spLocks noGrp="1"/>
          </p:cNvSpPr>
          <p:nvPr>
            <p:ph type="body" sz="quarter" idx="14"/>
          </p:nvPr>
        </p:nvSpPr>
        <p:spPr>
          <a:xfrm>
            <a:off x="8092439" y="1343510"/>
            <a:ext cx="3383905" cy="4472513"/>
          </a:xfrm>
        </p:spPr>
        <p:txBody>
          <a:bodyPr rtlCol="0">
            <a:normAutofit/>
          </a:bodyPr>
          <a:lstStyle>
            <a:lvl1pPr marL="0" indent="0" algn="r">
              <a:buNone/>
              <a:defRPr sz="2400">
                <a:solidFill>
                  <a:schemeClr val="bg1"/>
                </a:solidFill>
              </a:defRPr>
            </a:lvl1pPr>
            <a:lvl2pPr marL="228600" indent="0" algn="r">
              <a:buNone/>
              <a:defRPr sz="2000">
                <a:solidFill>
                  <a:schemeClr val="bg1"/>
                </a:solidFill>
              </a:defRPr>
            </a:lvl2pPr>
            <a:lvl3pPr marL="457200" indent="0" algn="r">
              <a:buNone/>
              <a:defRPr sz="2000">
                <a:solidFill>
                  <a:schemeClr val="bg1"/>
                </a:solidFill>
              </a:defRPr>
            </a:lvl3pPr>
            <a:lvl4pPr marL="685800" indent="0" algn="r">
              <a:buNone/>
              <a:defRPr sz="2000">
                <a:solidFill>
                  <a:schemeClr val="bg1"/>
                </a:solidFill>
              </a:defRPr>
            </a:lvl4pPr>
            <a:lvl5pPr marL="914400" indent="0" algn="r">
              <a:buNone/>
              <a:defRPr sz="2000">
                <a:solidFill>
                  <a:schemeClr val="bg1"/>
                </a:solidFill>
              </a:defRPr>
            </a:lvl5pPr>
          </a:lstStyle>
          <a:p>
            <a:pPr lvl="0" rtl="0"/>
            <a:r>
              <a:rPr lang="it-IT" noProof="0"/>
              <a:t>Fare clic per modificare gli stili del testo dello schema</a:t>
            </a:r>
          </a:p>
          <a:p>
            <a:pPr lvl="1" rtl="0"/>
            <a:r>
              <a:rPr lang="it-IT" noProof="0"/>
              <a:t>Secondo livello</a:t>
            </a:r>
          </a:p>
          <a:p>
            <a:pPr lvl="2" rtl="0"/>
            <a:r>
              <a:rPr lang="it-IT" noProof="0"/>
              <a:t>Terzo livello</a:t>
            </a:r>
          </a:p>
          <a:p>
            <a:pPr lvl="3" rtl="0"/>
            <a:r>
              <a:rPr lang="it-IT" noProof="0"/>
              <a:t>Quarto livello</a:t>
            </a:r>
          </a:p>
          <a:p>
            <a:pPr lvl="4" rtl="0"/>
            <a:r>
              <a:rPr lang="it-IT" noProof="0"/>
              <a:t>Quinto livello</a:t>
            </a:r>
          </a:p>
        </p:txBody>
      </p:sp>
    </p:spTree>
    <p:extLst>
      <p:ext uri="{BB962C8B-B14F-4D97-AF65-F5344CB8AC3E}">
        <p14:creationId xmlns:p14="http://schemas.microsoft.com/office/powerpoint/2010/main" val="2345918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picTx" preserve="1">
  <p:cSld name="Immagine con didascalia">
    <p:bg>
      <p:bgPr>
        <a:solidFill>
          <a:srgbClr val="037BF3"/>
        </a:solid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bwMode="blackWhite">
          <a:xfrm>
            <a:off x="883920" y="592183"/>
            <a:ext cx="5750440" cy="1810379"/>
          </a:xfrm>
          <a:noFill/>
          <a:ln>
            <a:noFill/>
          </a:ln>
        </p:spPr>
        <p:txBody>
          <a:bodyPr lIns="0" rtlCol="0" anchor="t" anchorCtr="0">
            <a:noAutofit/>
          </a:bodyPr>
          <a:lstStyle>
            <a:lvl1pPr marL="0" indent="0" algn="l" defTabSz="0">
              <a:buFont typeface="Arial" panose="020B0604020202020204" pitchFamily="34" charset="0"/>
              <a:buNone/>
              <a:defRPr sz="4000" cap="none" spc="0" baseline="0">
                <a:solidFill>
                  <a:schemeClr val="accent2">
                    <a:lumMod val="60000"/>
                    <a:lumOff val="40000"/>
                  </a:schemeClr>
                </a:solidFill>
              </a:defRPr>
            </a:lvl1pPr>
          </a:lstStyle>
          <a:p>
            <a:pPr rtl="0"/>
            <a:r>
              <a:rPr lang="it-IT" noProof="0" dirty="0"/>
              <a:t>Fare clic per modificare lo stile del titolo dello schema</a:t>
            </a:r>
          </a:p>
        </p:txBody>
      </p:sp>
      <p:sp>
        <p:nvSpPr>
          <p:cNvPr id="3" name="Segnaposto immagine 2"/>
          <p:cNvSpPr>
            <a:spLocks noGrp="1" noChangeAspect="1"/>
          </p:cNvSpPr>
          <p:nvPr>
            <p:ph type="pic" idx="1"/>
          </p:nvPr>
        </p:nvSpPr>
        <p:spPr>
          <a:xfrm>
            <a:off x="6497200" y="0"/>
            <a:ext cx="5700896" cy="6858000"/>
          </a:xfrm>
          <a:solidFill>
            <a:schemeClr val="bg1">
              <a:lumMod val="75000"/>
            </a:schemeClr>
          </a:solidFill>
        </p:spPr>
        <p:txBody>
          <a:bodyPr rtlCol="0"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it-IT" noProof="0"/>
              <a:t>Fare clic sull'icona per inserire un'immagine</a:t>
            </a:r>
          </a:p>
        </p:txBody>
      </p:sp>
      <p:sp>
        <p:nvSpPr>
          <p:cNvPr id="4" name="Segnaposto testo 3"/>
          <p:cNvSpPr>
            <a:spLocks noGrp="1"/>
          </p:cNvSpPr>
          <p:nvPr>
            <p:ph type="body" sz="half" idx="2" hasCustomPrompt="1"/>
          </p:nvPr>
        </p:nvSpPr>
        <p:spPr bwMode="white">
          <a:xfrm>
            <a:off x="632071" y="2417802"/>
            <a:ext cx="5297398" cy="3710855"/>
          </a:xfrm>
        </p:spPr>
        <p:txBody>
          <a:bodyPr rtlCol="0" anchor="t" anchorCtr="1">
            <a:normAutofit/>
          </a:bodyPr>
          <a:lstStyle>
            <a:lvl1pPr marL="285750" indent="-285750" algn="l">
              <a:buClr>
                <a:schemeClr val="bg1"/>
              </a:buClr>
              <a:buFont typeface="Arial" panose="020B0604020202020204" pitchFamily="34" charset="0"/>
              <a:buChar char="•"/>
              <a:defRPr sz="24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it-IT" noProof="0" dirty="0"/>
              <a:t>Modificare gli stili del testo dello schema</a:t>
            </a:r>
          </a:p>
        </p:txBody>
      </p:sp>
      <p:sp>
        <p:nvSpPr>
          <p:cNvPr id="8" name="Segnaposto data 7"/>
          <p:cNvSpPr>
            <a:spLocks noGrp="1"/>
          </p:cNvSpPr>
          <p:nvPr>
            <p:ph type="dt" sz="half" idx="10"/>
          </p:nvPr>
        </p:nvSpPr>
        <p:spPr/>
        <p:txBody>
          <a:bodyPr rtlCol="0"/>
          <a:lstStyle>
            <a:lvl1pPr>
              <a:defRPr>
                <a:solidFill>
                  <a:srgbClr val="FFFFFF"/>
                </a:solidFill>
                <a:effectLst>
                  <a:outerShdw blurRad="50800" dist="38100" dir="2700000" algn="tl" rotWithShape="0">
                    <a:prstClr val="black">
                      <a:alpha val="43000"/>
                    </a:prstClr>
                  </a:outerShdw>
                </a:effectLst>
              </a:defRPr>
            </a:lvl1pPr>
          </a:lstStyle>
          <a:p>
            <a:pPr rtl="0"/>
            <a:fld id="{4788CFA7-F985-4CEF-BCE3-2C14BFEC9727}" type="datetime1">
              <a:rPr lang="it-IT" noProof="0" smtClean="0"/>
              <a:t>09/05/2019</a:t>
            </a:fld>
            <a:endParaRPr lang="it-IT" noProof="0"/>
          </a:p>
        </p:txBody>
      </p:sp>
      <p:sp>
        <p:nvSpPr>
          <p:cNvPr id="9" name="Segnaposto piè di pagina 8"/>
          <p:cNvSpPr>
            <a:spLocks noGrp="1"/>
          </p:cNvSpPr>
          <p:nvPr>
            <p:ph type="ftr" sz="quarter" idx="11"/>
          </p:nvPr>
        </p:nvSpPr>
        <p:spPr>
          <a:xfrm>
            <a:off x="804672" y="6236208"/>
            <a:ext cx="5124797" cy="320040"/>
          </a:xfrm>
        </p:spPr>
        <p:txBody>
          <a:bodyPr rtlCol="0"/>
          <a:lstStyle>
            <a:lvl1pPr>
              <a:defRPr>
                <a:solidFill>
                  <a:srgbClr val="FFFFFF">
                    <a:alpha val="70000"/>
                  </a:srgbClr>
                </a:solidFill>
              </a:defRPr>
            </a:lvl1pPr>
          </a:lstStyle>
          <a:p>
            <a:pPr rtl="0"/>
            <a:r>
              <a:rPr lang="it-IT" noProof="0"/>
              <a:t>Aggiungere un piè di pagina</a:t>
            </a:r>
          </a:p>
        </p:txBody>
      </p:sp>
      <p:sp>
        <p:nvSpPr>
          <p:cNvPr id="10" name="Segnaposto numero diapositiva 9"/>
          <p:cNvSpPr>
            <a:spLocks noGrp="1"/>
          </p:cNvSpPr>
          <p:nvPr>
            <p:ph type="sldNum" sz="quarter" idx="12"/>
          </p:nvPr>
        </p:nvSpPr>
        <p:spPr/>
        <p:txBody>
          <a:bodyPr rtlCol="0"/>
          <a:lstStyle/>
          <a:p>
            <a:pPr rtl="0"/>
            <a:fld id="{42F0A33C-B6D6-454E-A4EA-5198AC78DEE3}" type="slidenum">
              <a:rPr lang="it-IT" noProof="0" smtClean="0"/>
              <a:t>‹N›</a:t>
            </a:fld>
            <a:endParaRPr lang="it-IT" noProof="0"/>
          </a:p>
        </p:txBody>
      </p:sp>
    </p:spTree>
    <p:extLst>
      <p:ext uri="{BB962C8B-B14F-4D97-AF65-F5344CB8AC3E}">
        <p14:creationId xmlns:p14="http://schemas.microsoft.com/office/powerpoint/2010/main" val="38913094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Immagine con didascalia">
    <p:spTree>
      <p:nvGrpSpPr>
        <p:cNvPr id="1" name=""/>
        <p:cNvGrpSpPr/>
        <p:nvPr/>
      </p:nvGrpSpPr>
      <p:grpSpPr>
        <a:xfrm>
          <a:off x="0" y="0"/>
          <a:ext cx="0" cy="0"/>
          <a:chOff x="0" y="0"/>
          <a:chExt cx="0" cy="0"/>
        </a:xfrm>
      </p:grpSpPr>
      <p:sp>
        <p:nvSpPr>
          <p:cNvPr id="14" name="Rettangolo 13">
            <a:extLst>
              <a:ext uri="{FF2B5EF4-FFF2-40B4-BE49-F238E27FC236}">
                <a16:creationId xmlns:a16="http://schemas.microsoft.com/office/drawing/2014/main" id="{1C226BE6-63BD-4193-A5B9-87DBDF176AB9}"/>
              </a:ext>
            </a:extLst>
          </p:cNvPr>
          <p:cNvSpPr/>
          <p:nvPr userDrawn="1"/>
        </p:nvSpPr>
        <p:spPr>
          <a:xfrm rot="5400000">
            <a:off x="5712000" y="-5718344"/>
            <a:ext cx="756000" cy="12204000"/>
          </a:xfrm>
          <a:prstGeom prst="rect">
            <a:avLst/>
          </a:prstGeom>
          <a:solidFill>
            <a:schemeClr val="accent2"/>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rtl="0"/>
            <a:endParaRPr lang="it-IT" noProof="0"/>
          </a:p>
        </p:txBody>
      </p:sp>
      <p:sp>
        <p:nvSpPr>
          <p:cNvPr id="2" name="Titolo 1"/>
          <p:cNvSpPr>
            <a:spLocks noGrp="1"/>
          </p:cNvSpPr>
          <p:nvPr>
            <p:ph type="title"/>
          </p:nvPr>
        </p:nvSpPr>
        <p:spPr bwMode="blackWhite">
          <a:xfrm>
            <a:off x="4175220" y="3508040"/>
            <a:ext cx="3841560" cy="3420000"/>
          </a:xfrm>
          <a:noFill/>
          <a:ln>
            <a:noFill/>
          </a:ln>
        </p:spPr>
        <p:txBody>
          <a:bodyPr rtlCol="0" anchor="ctr" anchorCtr="1">
            <a:noAutofit/>
          </a:bodyPr>
          <a:lstStyle>
            <a:lvl1pPr algn="l">
              <a:defRPr sz="2400" cap="none">
                <a:solidFill>
                  <a:schemeClr val="tx1"/>
                </a:solidFill>
              </a:defRPr>
            </a:lvl1pPr>
          </a:lstStyle>
          <a:p>
            <a:pPr rtl="0"/>
            <a:r>
              <a:rPr lang="it-IT" noProof="0"/>
              <a:t>Fare clic per modificare lo stile del titolo dello schema</a:t>
            </a:r>
          </a:p>
        </p:txBody>
      </p:sp>
      <p:sp>
        <p:nvSpPr>
          <p:cNvPr id="4" name="Segnaposto testo 3"/>
          <p:cNvSpPr>
            <a:spLocks noGrp="1"/>
          </p:cNvSpPr>
          <p:nvPr>
            <p:ph type="body" sz="half" idx="2"/>
          </p:nvPr>
        </p:nvSpPr>
        <p:spPr>
          <a:xfrm>
            <a:off x="8404860" y="1005840"/>
            <a:ext cx="3497580" cy="5593080"/>
          </a:xfrm>
        </p:spPr>
        <p:txBody>
          <a:bodyPr rtlCol="0" anchor="t" anchorCtr="0">
            <a:normAutofit/>
          </a:bodyPr>
          <a:lstStyle>
            <a:lvl1pPr marL="285750" indent="-285750" algn="l">
              <a:buFont typeface="Arial" panose="020B0604020202020204" pitchFamily="34" charset="0"/>
              <a:buChar char="•"/>
              <a:defRPr sz="24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it-IT" noProof="0"/>
              <a:t>Fare clic per modificare gli stili del testo dello schema</a:t>
            </a:r>
          </a:p>
        </p:txBody>
      </p:sp>
      <p:sp>
        <p:nvSpPr>
          <p:cNvPr id="8" name="Segnaposto data 7"/>
          <p:cNvSpPr>
            <a:spLocks noGrp="1"/>
          </p:cNvSpPr>
          <p:nvPr>
            <p:ph type="dt" sz="half" idx="10"/>
          </p:nvPr>
        </p:nvSpPr>
        <p:spPr>
          <a:xfrm>
            <a:off x="8629149" y="6254056"/>
            <a:ext cx="2753746" cy="323968"/>
          </a:xfrm>
        </p:spPr>
        <p:txBody>
          <a:bodyPr rtlCol="0"/>
          <a:lstStyle>
            <a:lvl1pPr>
              <a:defRPr>
                <a:solidFill>
                  <a:srgbClr val="FFFFFF"/>
                </a:solidFill>
                <a:effectLst>
                  <a:outerShdw blurRad="50800" dist="38100" dir="2700000" algn="tl" rotWithShape="0">
                    <a:prstClr val="black">
                      <a:alpha val="43000"/>
                    </a:prstClr>
                  </a:outerShdw>
                </a:effectLst>
              </a:defRPr>
            </a:lvl1pPr>
          </a:lstStyle>
          <a:p>
            <a:pPr rtl="0"/>
            <a:fld id="{EA8EE800-2B2E-46F7-858C-F3DF9622EADB}" type="datetime1">
              <a:rPr lang="it-IT" noProof="0" smtClean="0"/>
              <a:t>09/05/2019</a:t>
            </a:fld>
            <a:endParaRPr lang="it-IT" noProof="0"/>
          </a:p>
        </p:txBody>
      </p:sp>
      <p:sp>
        <p:nvSpPr>
          <p:cNvPr id="9" name="Segnaposto piè di pagina 8"/>
          <p:cNvSpPr>
            <a:spLocks noGrp="1"/>
          </p:cNvSpPr>
          <p:nvPr>
            <p:ph type="ftr" sz="quarter" idx="11"/>
          </p:nvPr>
        </p:nvSpPr>
        <p:spPr>
          <a:xfrm>
            <a:off x="301752" y="6236208"/>
            <a:ext cx="5124797" cy="320040"/>
          </a:xfrm>
        </p:spPr>
        <p:txBody>
          <a:bodyPr rtlCol="0"/>
          <a:lstStyle>
            <a:lvl1pPr>
              <a:defRPr>
                <a:solidFill>
                  <a:srgbClr val="FFFFFF">
                    <a:alpha val="70000"/>
                  </a:srgbClr>
                </a:solidFill>
              </a:defRPr>
            </a:lvl1pPr>
          </a:lstStyle>
          <a:p>
            <a:pPr rtl="0"/>
            <a:r>
              <a:rPr lang="it-IT" noProof="0"/>
              <a:t>Aggiungere un piè di pagina</a:t>
            </a:r>
          </a:p>
        </p:txBody>
      </p:sp>
      <p:sp>
        <p:nvSpPr>
          <p:cNvPr id="10" name="Segnaposto numero diapositiva 9"/>
          <p:cNvSpPr>
            <a:spLocks noGrp="1"/>
          </p:cNvSpPr>
          <p:nvPr>
            <p:ph type="sldNum" sz="quarter" idx="12"/>
          </p:nvPr>
        </p:nvSpPr>
        <p:spPr>
          <a:xfrm>
            <a:off x="11566642" y="6233160"/>
            <a:ext cx="365760" cy="365760"/>
          </a:xfrm>
        </p:spPr>
        <p:txBody>
          <a:bodyPr rtlCol="0"/>
          <a:lstStyle/>
          <a:p>
            <a:pPr rtl="0"/>
            <a:fld id="{42F0A33C-B6D6-454E-A4EA-5198AC78DEE3}" type="slidenum">
              <a:rPr lang="it-IT" noProof="0" smtClean="0"/>
              <a:t>‹N›</a:t>
            </a:fld>
            <a:endParaRPr lang="it-IT" noProof="0"/>
          </a:p>
        </p:txBody>
      </p:sp>
      <p:sp>
        <p:nvSpPr>
          <p:cNvPr id="13" name="Segnaposto testo 3">
            <a:extLst>
              <a:ext uri="{FF2B5EF4-FFF2-40B4-BE49-F238E27FC236}">
                <a16:creationId xmlns:a16="http://schemas.microsoft.com/office/drawing/2014/main" id="{A010B646-69BD-42FF-80B8-7A065EA6A284}"/>
              </a:ext>
            </a:extLst>
          </p:cNvPr>
          <p:cNvSpPr>
            <a:spLocks noGrp="1"/>
          </p:cNvSpPr>
          <p:nvPr>
            <p:ph type="body" sz="half" idx="15" hasCustomPrompt="1"/>
          </p:nvPr>
        </p:nvSpPr>
        <p:spPr>
          <a:xfrm>
            <a:off x="293917" y="996684"/>
            <a:ext cx="3497580" cy="5593080"/>
          </a:xfrm>
        </p:spPr>
        <p:txBody>
          <a:bodyPr rtlCol="0" anchor="t" anchorCtr="0">
            <a:normAutofit/>
          </a:bodyPr>
          <a:lstStyle>
            <a:lvl1pPr marL="285750" indent="-285750" algn="l">
              <a:buFont typeface="Arial" panose="020B0604020202020204" pitchFamily="34" charset="0"/>
              <a:buChar char="•"/>
              <a:defRPr sz="24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it-IT" noProof="0"/>
              <a:t>Modifica gli stili del testo dello schema</a:t>
            </a:r>
          </a:p>
        </p:txBody>
      </p:sp>
    </p:spTree>
    <p:extLst>
      <p:ext uri="{BB962C8B-B14F-4D97-AF65-F5344CB8AC3E}">
        <p14:creationId xmlns:p14="http://schemas.microsoft.com/office/powerpoint/2010/main" val="25105443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ayout video">
    <p:spTree>
      <p:nvGrpSpPr>
        <p:cNvPr id="1" name=""/>
        <p:cNvGrpSpPr/>
        <p:nvPr/>
      </p:nvGrpSpPr>
      <p:grpSpPr>
        <a:xfrm>
          <a:off x="0" y="0"/>
          <a:ext cx="0" cy="0"/>
          <a:chOff x="0" y="0"/>
          <a:chExt cx="0" cy="0"/>
        </a:xfrm>
      </p:grpSpPr>
      <p:sp>
        <p:nvSpPr>
          <p:cNvPr id="5" name="Segnaposto numero diapositiva 4"/>
          <p:cNvSpPr>
            <a:spLocks noGrp="1"/>
          </p:cNvSpPr>
          <p:nvPr>
            <p:ph type="sldNum" sz="quarter" idx="12"/>
          </p:nvPr>
        </p:nvSpPr>
        <p:spPr>
          <a:xfrm>
            <a:off x="11459962" y="6324918"/>
            <a:ext cx="365760" cy="365760"/>
          </a:xfrm>
        </p:spPr>
        <p:txBody>
          <a:bodyPr rtlCol="0"/>
          <a:lstStyle/>
          <a:p>
            <a:pPr rtl="0"/>
            <a:fld id="{42F0A33C-B6D6-454E-A4EA-5198AC78DEE3}" type="slidenum">
              <a:rPr lang="it-IT" noProof="0" smtClean="0"/>
              <a:t>‹N›</a:t>
            </a:fld>
            <a:endParaRPr lang="it-IT" noProof="0"/>
          </a:p>
        </p:txBody>
      </p:sp>
      <p:sp>
        <p:nvSpPr>
          <p:cNvPr id="12" name="Titolo 11">
            <a:extLst>
              <a:ext uri="{FF2B5EF4-FFF2-40B4-BE49-F238E27FC236}">
                <a16:creationId xmlns:a16="http://schemas.microsoft.com/office/drawing/2014/main" id="{2B21E085-4E62-4EC9-A5F1-16523F195915}"/>
              </a:ext>
            </a:extLst>
          </p:cNvPr>
          <p:cNvSpPr>
            <a:spLocks noGrp="1"/>
          </p:cNvSpPr>
          <p:nvPr>
            <p:ph type="title"/>
          </p:nvPr>
        </p:nvSpPr>
        <p:spPr bwMode="black">
          <a:xfrm>
            <a:off x="6942215" y="426720"/>
            <a:ext cx="4699941" cy="1188720"/>
          </a:xfrm>
          <a:noFill/>
          <a:ln>
            <a:noFill/>
          </a:ln>
        </p:spPr>
        <p:txBody>
          <a:bodyPr rtlCol="0"/>
          <a:lstStyle>
            <a:lvl1pPr algn="l">
              <a:defRPr cap="none">
                <a:solidFill>
                  <a:schemeClr val="tx1"/>
                </a:solidFill>
              </a:defRPr>
            </a:lvl1pPr>
          </a:lstStyle>
          <a:p>
            <a:pPr rtl="0"/>
            <a:r>
              <a:rPr lang="it-IT" noProof="0"/>
              <a:t>Fare clic per modificare lo stile del titolo dello schema</a:t>
            </a:r>
          </a:p>
        </p:txBody>
      </p:sp>
      <p:sp>
        <p:nvSpPr>
          <p:cNvPr id="14" name="Segnaposto testo 13">
            <a:extLst>
              <a:ext uri="{FF2B5EF4-FFF2-40B4-BE49-F238E27FC236}">
                <a16:creationId xmlns:a16="http://schemas.microsoft.com/office/drawing/2014/main" id="{FFCDFB3A-4CE3-463F-8C40-B15E3F5CFCA6}"/>
              </a:ext>
            </a:extLst>
          </p:cNvPr>
          <p:cNvSpPr>
            <a:spLocks noGrp="1"/>
          </p:cNvSpPr>
          <p:nvPr>
            <p:ph type="body" sz="quarter" idx="17"/>
          </p:nvPr>
        </p:nvSpPr>
        <p:spPr>
          <a:xfrm>
            <a:off x="7048876" y="1818152"/>
            <a:ext cx="4045844" cy="4277848"/>
          </a:xfrm>
          <a:noFill/>
        </p:spPr>
        <p:txBody>
          <a:bodyPr rtlCol="0"/>
          <a:lstStyle>
            <a:lvl1pPr marL="0" indent="0" algn="l">
              <a:buNone/>
              <a:defRPr>
                <a:solidFill>
                  <a:schemeClr val="tx1"/>
                </a:solidFill>
              </a:defRPr>
            </a:lvl1pPr>
            <a:lvl2pPr marL="228600" indent="0" algn="l">
              <a:buNone/>
              <a:defRPr>
                <a:solidFill>
                  <a:schemeClr val="tx1"/>
                </a:solidFill>
              </a:defRPr>
            </a:lvl2pPr>
            <a:lvl3pPr marL="457200" indent="0" algn="l">
              <a:buNone/>
              <a:defRPr>
                <a:solidFill>
                  <a:schemeClr val="tx1"/>
                </a:solidFill>
              </a:defRPr>
            </a:lvl3pPr>
            <a:lvl4pPr marL="685800" indent="0" algn="l">
              <a:buNone/>
              <a:defRPr>
                <a:solidFill>
                  <a:schemeClr val="tx1"/>
                </a:solidFill>
              </a:defRPr>
            </a:lvl4pPr>
            <a:lvl5pPr marL="914400" indent="0" algn="l">
              <a:buNone/>
              <a:defRPr>
                <a:solidFill>
                  <a:schemeClr val="tx1"/>
                </a:solidFill>
              </a:defRPr>
            </a:lvl5pPr>
          </a:lstStyle>
          <a:p>
            <a:pPr lvl="0" rtl="0"/>
            <a:r>
              <a:rPr lang="it-IT" noProof="0"/>
              <a:t>Fare clic per modificare gli stili del testo dello schema</a:t>
            </a:r>
          </a:p>
          <a:p>
            <a:pPr lvl="1" rtl="0"/>
            <a:r>
              <a:rPr lang="it-IT" noProof="0"/>
              <a:t>Secondo livello</a:t>
            </a:r>
          </a:p>
          <a:p>
            <a:pPr lvl="2" rtl="0"/>
            <a:r>
              <a:rPr lang="it-IT" noProof="0"/>
              <a:t>Terzo livello</a:t>
            </a:r>
          </a:p>
          <a:p>
            <a:pPr lvl="3" rtl="0"/>
            <a:r>
              <a:rPr lang="it-IT" noProof="0"/>
              <a:t>Quarto livello</a:t>
            </a:r>
          </a:p>
          <a:p>
            <a:pPr lvl="4" rtl="0"/>
            <a:r>
              <a:rPr lang="it-IT" noProof="0"/>
              <a:t>Quinto livello</a:t>
            </a:r>
          </a:p>
        </p:txBody>
      </p:sp>
      <p:sp>
        <p:nvSpPr>
          <p:cNvPr id="3" name="Segnaposto data 2"/>
          <p:cNvSpPr>
            <a:spLocks noGrp="1"/>
          </p:cNvSpPr>
          <p:nvPr>
            <p:ph type="dt" sz="half" idx="10"/>
          </p:nvPr>
        </p:nvSpPr>
        <p:spPr>
          <a:xfrm>
            <a:off x="8644389" y="6345814"/>
            <a:ext cx="2753746" cy="323968"/>
          </a:xfrm>
        </p:spPr>
        <p:txBody>
          <a:bodyPr rtlCol="0"/>
          <a:lstStyle/>
          <a:p>
            <a:pPr rtl="0"/>
            <a:fld id="{AD58627D-C43D-43EA-904C-1B794EF44118}" type="datetime1">
              <a:rPr lang="it-IT" noProof="0" smtClean="0"/>
              <a:t>09/05/2019</a:t>
            </a:fld>
            <a:endParaRPr lang="it-IT" noProof="0"/>
          </a:p>
        </p:txBody>
      </p:sp>
      <p:sp>
        <p:nvSpPr>
          <p:cNvPr id="4" name="Segnaposto piè di pagina 3"/>
          <p:cNvSpPr>
            <a:spLocks noGrp="1"/>
          </p:cNvSpPr>
          <p:nvPr>
            <p:ph type="ftr" sz="quarter" idx="11"/>
          </p:nvPr>
        </p:nvSpPr>
        <p:spPr>
          <a:xfrm>
            <a:off x="457200" y="6403848"/>
            <a:ext cx="5901189" cy="320040"/>
          </a:xfrm>
        </p:spPr>
        <p:txBody>
          <a:bodyPr rtlCol="0"/>
          <a:lstStyle/>
          <a:p>
            <a:pPr rtl="0"/>
            <a:r>
              <a:rPr lang="it-IT" noProof="0"/>
              <a:t>Aggiungere un piè di pagina</a:t>
            </a:r>
          </a:p>
        </p:txBody>
      </p:sp>
      <p:sp>
        <p:nvSpPr>
          <p:cNvPr id="6" name="Segnaposto immagine 5">
            <a:extLst>
              <a:ext uri="{FF2B5EF4-FFF2-40B4-BE49-F238E27FC236}">
                <a16:creationId xmlns:a16="http://schemas.microsoft.com/office/drawing/2014/main" id="{7D356109-298D-4C51-9DC7-DC74594DC220}"/>
              </a:ext>
            </a:extLst>
          </p:cNvPr>
          <p:cNvSpPr>
            <a:spLocks noGrp="1"/>
          </p:cNvSpPr>
          <p:nvPr>
            <p:ph type="pic" sz="quarter" idx="18"/>
          </p:nvPr>
        </p:nvSpPr>
        <p:spPr>
          <a:xfrm>
            <a:off x="732155" y="396240"/>
            <a:ext cx="5927725" cy="5989638"/>
          </a:xfrm>
          <a:ln w="38100">
            <a:solidFill>
              <a:schemeClr val="accent2"/>
            </a:solidFill>
          </a:ln>
        </p:spPr>
        <p:txBody>
          <a:bodyPr rtlCol="0"/>
          <a:lstStyle/>
          <a:p>
            <a:pPr rtl="0"/>
            <a:r>
              <a:rPr lang="it-IT" noProof="0"/>
              <a:t>Fare clic sull'icona per inserire un'immagine</a:t>
            </a:r>
          </a:p>
        </p:txBody>
      </p:sp>
      <p:sp>
        <p:nvSpPr>
          <p:cNvPr id="21" name="Rettangolo 20">
            <a:extLst>
              <a:ext uri="{FF2B5EF4-FFF2-40B4-BE49-F238E27FC236}">
                <a16:creationId xmlns:a16="http://schemas.microsoft.com/office/drawing/2014/main" id="{64070FEF-D9D1-45DF-A806-9CA5B8270E72}"/>
              </a:ext>
            </a:extLst>
          </p:cNvPr>
          <p:cNvSpPr/>
          <p:nvPr userDrawn="1"/>
        </p:nvSpPr>
        <p:spPr>
          <a:xfrm>
            <a:off x="-15240" y="-1"/>
            <a:ext cx="365760" cy="6876000"/>
          </a:xfrm>
          <a:prstGeom prst="rect">
            <a:avLst/>
          </a:prstGeom>
          <a:solidFill>
            <a:schemeClr val="accent2"/>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rtl="0"/>
            <a:endParaRPr lang="it-IT" noProof="0"/>
          </a:p>
        </p:txBody>
      </p:sp>
      <p:cxnSp>
        <p:nvCxnSpPr>
          <p:cNvPr id="9" name="Connettore diritto 8" descr="elemento decorativo">
            <a:extLst>
              <a:ext uri="{FF2B5EF4-FFF2-40B4-BE49-F238E27FC236}">
                <a16:creationId xmlns:a16="http://schemas.microsoft.com/office/drawing/2014/main" id="{167C85F9-C124-4D12-B4AC-317A35D71511}"/>
              </a:ext>
              <a:ext uri="{C183D7F6-B498-43B3-948B-1728B52AA6E4}">
                <adec:decorative xmlns:adec="http://schemas.microsoft.com/office/drawing/2017/decorative" val="1"/>
              </a:ext>
            </a:extLst>
          </p:cNvPr>
          <p:cNvCxnSpPr>
            <a:cxnSpLocks/>
          </p:cNvCxnSpPr>
          <p:nvPr userDrawn="1"/>
        </p:nvCxnSpPr>
        <p:spPr>
          <a:xfrm>
            <a:off x="7141749" y="1720670"/>
            <a:ext cx="3780000" cy="0"/>
          </a:xfrm>
          <a:prstGeom prst="line">
            <a:avLst/>
          </a:prstGeom>
          <a:ln w="31750">
            <a:solidFill>
              <a:schemeClr val="accent2"/>
            </a:solidFill>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5229419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Immagine e didascalia ">
    <p:spTree>
      <p:nvGrpSpPr>
        <p:cNvPr id="1" name=""/>
        <p:cNvGrpSpPr/>
        <p:nvPr/>
      </p:nvGrpSpPr>
      <p:grpSpPr>
        <a:xfrm>
          <a:off x="0" y="0"/>
          <a:ext cx="0" cy="0"/>
          <a:chOff x="0" y="0"/>
          <a:chExt cx="0" cy="0"/>
        </a:xfrm>
      </p:grpSpPr>
      <p:sp>
        <p:nvSpPr>
          <p:cNvPr id="12" name="Segnaposto immagine 11">
            <a:extLst>
              <a:ext uri="{FF2B5EF4-FFF2-40B4-BE49-F238E27FC236}">
                <a16:creationId xmlns:a16="http://schemas.microsoft.com/office/drawing/2014/main" id="{BDE53EE8-1567-4A1C-B5FB-9243D17B161A}"/>
              </a:ext>
            </a:extLst>
          </p:cNvPr>
          <p:cNvSpPr>
            <a:spLocks noGrp="1"/>
          </p:cNvSpPr>
          <p:nvPr>
            <p:ph type="pic" sz="quarter" idx="16"/>
          </p:nvPr>
        </p:nvSpPr>
        <p:spPr>
          <a:xfrm>
            <a:off x="6096000" y="0"/>
            <a:ext cx="6096000" cy="6858000"/>
          </a:xfrm>
          <a:solidFill>
            <a:schemeClr val="tx1">
              <a:lumMod val="50000"/>
              <a:lumOff val="50000"/>
            </a:schemeClr>
          </a:solidFill>
        </p:spPr>
        <p:txBody>
          <a:bodyPr rtlCol="0"/>
          <a:lstStyle/>
          <a:p>
            <a:pPr rtl="0"/>
            <a:r>
              <a:rPr lang="it-IT" noProof="0"/>
              <a:t>Fare clic sull'icona per inserire un'immagine</a:t>
            </a:r>
          </a:p>
        </p:txBody>
      </p:sp>
      <p:sp>
        <p:nvSpPr>
          <p:cNvPr id="6" name="Segnaposto immagine 5">
            <a:extLst>
              <a:ext uri="{FF2B5EF4-FFF2-40B4-BE49-F238E27FC236}">
                <a16:creationId xmlns:a16="http://schemas.microsoft.com/office/drawing/2014/main" id="{145CB378-10E3-4D4E-82B7-47858EDEE57D}"/>
              </a:ext>
            </a:extLst>
          </p:cNvPr>
          <p:cNvSpPr>
            <a:spLocks noGrp="1"/>
          </p:cNvSpPr>
          <p:nvPr>
            <p:ph type="pic" sz="quarter" idx="13"/>
          </p:nvPr>
        </p:nvSpPr>
        <p:spPr>
          <a:xfrm>
            <a:off x="6662827" y="543339"/>
            <a:ext cx="5040000" cy="5765661"/>
          </a:xfrm>
          <a:ln w="38100">
            <a:solidFill>
              <a:schemeClr val="bg1"/>
            </a:solidFill>
          </a:ln>
        </p:spPr>
        <p:txBody>
          <a:bodyPr rtlCol="0"/>
          <a:lstStyle/>
          <a:p>
            <a:pPr rtl="0"/>
            <a:r>
              <a:rPr lang="it-IT" noProof="0"/>
              <a:t>Fare clic sull'icona per inserire un'immagine</a:t>
            </a:r>
          </a:p>
        </p:txBody>
      </p:sp>
      <p:sp>
        <p:nvSpPr>
          <p:cNvPr id="3" name="Segnaposto data 2"/>
          <p:cNvSpPr>
            <a:spLocks noGrp="1"/>
          </p:cNvSpPr>
          <p:nvPr>
            <p:ph type="dt" sz="half" idx="10"/>
          </p:nvPr>
        </p:nvSpPr>
        <p:spPr>
          <a:xfrm>
            <a:off x="8537045" y="6358084"/>
            <a:ext cx="2753746" cy="323968"/>
          </a:xfrm>
        </p:spPr>
        <p:txBody>
          <a:bodyPr rtlCol="0"/>
          <a:lstStyle/>
          <a:p>
            <a:pPr rtl="0"/>
            <a:fld id="{FC849F25-CA70-4840-9FA2-57544BB29D0E}" type="datetime1">
              <a:rPr lang="it-IT" noProof="0" smtClean="0"/>
              <a:t>09/05/2019</a:t>
            </a:fld>
            <a:endParaRPr lang="it-IT" noProof="0"/>
          </a:p>
        </p:txBody>
      </p:sp>
      <p:sp>
        <p:nvSpPr>
          <p:cNvPr id="4" name="Segnaposto piè di pagina 3"/>
          <p:cNvSpPr>
            <a:spLocks noGrp="1"/>
          </p:cNvSpPr>
          <p:nvPr>
            <p:ph type="ftr" sz="quarter" idx="11"/>
          </p:nvPr>
        </p:nvSpPr>
        <p:spPr>
          <a:xfrm>
            <a:off x="704361" y="6382908"/>
            <a:ext cx="5901189" cy="320040"/>
          </a:xfrm>
        </p:spPr>
        <p:txBody>
          <a:bodyPr rtlCol="0"/>
          <a:lstStyle/>
          <a:p>
            <a:pPr rtl="0"/>
            <a:r>
              <a:rPr lang="it-IT" noProof="0"/>
              <a:t>Aggiungere un piè di pagina</a:t>
            </a:r>
          </a:p>
        </p:txBody>
      </p:sp>
      <p:sp>
        <p:nvSpPr>
          <p:cNvPr id="5" name="Segnaposto numero diapositiva 4"/>
          <p:cNvSpPr>
            <a:spLocks noGrp="1"/>
          </p:cNvSpPr>
          <p:nvPr>
            <p:ph type="sldNum" sz="quarter" idx="12"/>
          </p:nvPr>
        </p:nvSpPr>
        <p:spPr>
          <a:xfrm>
            <a:off x="11474538" y="6337188"/>
            <a:ext cx="365760" cy="365760"/>
          </a:xfrm>
        </p:spPr>
        <p:txBody>
          <a:bodyPr rtlCol="0"/>
          <a:lstStyle/>
          <a:p>
            <a:pPr rtl="0"/>
            <a:fld id="{42F0A33C-B6D6-454E-A4EA-5198AC78DEE3}" type="slidenum">
              <a:rPr lang="it-IT" noProof="0" smtClean="0"/>
              <a:t>‹N›</a:t>
            </a:fld>
            <a:endParaRPr lang="it-IT" noProof="0"/>
          </a:p>
        </p:txBody>
      </p:sp>
      <p:sp>
        <p:nvSpPr>
          <p:cNvPr id="7" name="Titolo 6">
            <a:extLst>
              <a:ext uri="{FF2B5EF4-FFF2-40B4-BE49-F238E27FC236}">
                <a16:creationId xmlns:a16="http://schemas.microsoft.com/office/drawing/2014/main" id="{AA2BF3C7-5EFF-4508-B560-D9A68D3F7226}"/>
              </a:ext>
            </a:extLst>
          </p:cNvPr>
          <p:cNvSpPr>
            <a:spLocks noGrp="1"/>
          </p:cNvSpPr>
          <p:nvPr>
            <p:ph type="title"/>
          </p:nvPr>
        </p:nvSpPr>
        <p:spPr bwMode="gray">
          <a:xfrm>
            <a:off x="704361" y="164690"/>
            <a:ext cx="4593772" cy="2624056"/>
          </a:xfrm>
          <a:noFill/>
          <a:ln>
            <a:noFill/>
          </a:ln>
        </p:spPr>
        <p:txBody>
          <a:bodyPr rtlCol="0" anchor="t" anchorCtr="0">
            <a:noAutofit/>
          </a:bodyPr>
          <a:lstStyle>
            <a:lvl1pPr>
              <a:defRPr sz="4000" cap="none"/>
            </a:lvl1pPr>
          </a:lstStyle>
          <a:p>
            <a:pPr rtl="0"/>
            <a:r>
              <a:rPr lang="it-IT" noProof="0"/>
              <a:t>Fare clic per modificare lo stile del titolo dello schema</a:t>
            </a:r>
          </a:p>
        </p:txBody>
      </p:sp>
      <p:sp>
        <p:nvSpPr>
          <p:cNvPr id="9" name="Segnaposto testo 8">
            <a:extLst>
              <a:ext uri="{FF2B5EF4-FFF2-40B4-BE49-F238E27FC236}">
                <a16:creationId xmlns:a16="http://schemas.microsoft.com/office/drawing/2014/main" id="{37D64B51-A9B6-4A76-949F-576993124753}"/>
              </a:ext>
            </a:extLst>
          </p:cNvPr>
          <p:cNvSpPr>
            <a:spLocks noGrp="1"/>
          </p:cNvSpPr>
          <p:nvPr>
            <p:ph type="body" sz="quarter" idx="14" hasCustomPrompt="1"/>
          </p:nvPr>
        </p:nvSpPr>
        <p:spPr>
          <a:xfrm>
            <a:off x="704361" y="3233530"/>
            <a:ext cx="4593771" cy="2902590"/>
          </a:xfrm>
        </p:spPr>
        <p:txBody>
          <a:bodyPr rtlCol="0">
            <a:normAutofit/>
          </a:bodyPr>
          <a:lstStyle>
            <a:lvl1pPr marL="0" indent="0" algn="ctr">
              <a:buClr>
                <a:schemeClr val="bg1"/>
              </a:buClr>
              <a:buNone/>
              <a:defRPr sz="2400">
                <a:solidFill>
                  <a:schemeClr val="tx1"/>
                </a:solidFill>
              </a:defRPr>
            </a:lvl1pPr>
            <a:lvl2pPr marL="228600" indent="0" algn="ctr">
              <a:buClr>
                <a:schemeClr val="bg1"/>
              </a:buClr>
              <a:buNone/>
              <a:defRPr sz="2400">
                <a:solidFill>
                  <a:schemeClr val="tx1"/>
                </a:solidFill>
              </a:defRPr>
            </a:lvl2pPr>
            <a:lvl3pPr marL="457200" indent="0" algn="ctr">
              <a:buClr>
                <a:schemeClr val="bg1"/>
              </a:buClr>
              <a:buNone/>
              <a:defRPr sz="2400">
                <a:solidFill>
                  <a:schemeClr val="tx1"/>
                </a:solidFill>
              </a:defRPr>
            </a:lvl3pPr>
            <a:lvl4pPr marL="685800" indent="0" algn="ctr">
              <a:buClr>
                <a:schemeClr val="bg1"/>
              </a:buClr>
              <a:buNone/>
              <a:defRPr sz="2400">
                <a:solidFill>
                  <a:schemeClr val="tx1"/>
                </a:solidFill>
              </a:defRPr>
            </a:lvl4pPr>
            <a:lvl5pPr marL="914400" indent="0" algn="ctr">
              <a:buClr>
                <a:schemeClr val="bg1"/>
              </a:buClr>
              <a:buNone/>
              <a:defRPr sz="2400">
                <a:solidFill>
                  <a:schemeClr val="tx1"/>
                </a:solidFill>
              </a:defRPr>
            </a:lvl5pPr>
          </a:lstStyle>
          <a:p>
            <a:pPr lvl="0" rtl="0"/>
            <a:r>
              <a:rPr lang="it-IT" noProof="0"/>
              <a:t>Modifica gli stili del testo dello schema</a:t>
            </a:r>
          </a:p>
          <a:p>
            <a:pPr lvl="1" rtl="0"/>
            <a:r>
              <a:rPr lang="it-IT" noProof="0"/>
              <a:t>Secondo livello</a:t>
            </a:r>
          </a:p>
          <a:p>
            <a:pPr lvl="2" rtl="0"/>
            <a:r>
              <a:rPr lang="it-IT" noProof="0"/>
              <a:t>Terzo livello</a:t>
            </a:r>
          </a:p>
          <a:p>
            <a:pPr lvl="3" rtl="0"/>
            <a:r>
              <a:rPr lang="it-IT" noProof="0"/>
              <a:t>Quarto livello</a:t>
            </a:r>
          </a:p>
          <a:p>
            <a:pPr lvl="4" rtl="0"/>
            <a:r>
              <a:rPr lang="it-IT" noProof="0"/>
              <a:t>Quinto livello</a:t>
            </a:r>
          </a:p>
        </p:txBody>
      </p:sp>
    </p:spTree>
    <p:extLst>
      <p:ext uri="{BB962C8B-B14F-4D97-AF65-F5344CB8AC3E}">
        <p14:creationId xmlns:p14="http://schemas.microsoft.com/office/powerpoint/2010/main" val="9001146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ntenuto con didascalia">
    <p:bg>
      <p:bgRef idx="1001">
        <a:schemeClr val="bg1"/>
      </p:bgRef>
    </p:bg>
    <p:spTree>
      <p:nvGrpSpPr>
        <p:cNvPr id="1" name=""/>
        <p:cNvGrpSpPr/>
        <p:nvPr/>
      </p:nvGrpSpPr>
      <p:grpSpPr>
        <a:xfrm>
          <a:off x="0" y="0"/>
          <a:ext cx="0" cy="0"/>
          <a:chOff x="0" y="0"/>
          <a:chExt cx="0" cy="0"/>
        </a:xfrm>
      </p:grpSpPr>
      <p:sp>
        <p:nvSpPr>
          <p:cNvPr id="2" name="Titolo 1"/>
          <p:cNvSpPr>
            <a:spLocks noGrp="1"/>
          </p:cNvSpPr>
          <p:nvPr>
            <p:ph type="title"/>
          </p:nvPr>
        </p:nvSpPr>
        <p:spPr bwMode="blackWhite">
          <a:xfrm>
            <a:off x="6712900" y="407684"/>
            <a:ext cx="4910096" cy="2257167"/>
          </a:xfrm>
          <a:noFill/>
          <a:ln>
            <a:noFill/>
          </a:ln>
        </p:spPr>
        <p:txBody>
          <a:bodyPr rtlCol="0" anchor="ctr" anchorCtr="0">
            <a:normAutofit/>
          </a:bodyPr>
          <a:lstStyle>
            <a:lvl1pPr algn="l">
              <a:defRPr sz="4000">
                <a:solidFill>
                  <a:srgbClr val="262626"/>
                </a:solidFill>
              </a:defRPr>
            </a:lvl1pPr>
          </a:lstStyle>
          <a:p>
            <a:pPr rtl="0"/>
            <a:r>
              <a:rPr lang="it-IT" noProof="0"/>
              <a:t>Fare clic per modificare lo stile del titolo dello schema</a:t>
            </a:r>
          </a:p>
        </p:txBody>
      </p:sp>
      <p:sp>
        <p:nvSpPr>
          <p:cNvPr id="4" name="Segnaposto testo 3"/>
          <p:cNvSpPr>
            <a:spLocks noGrp="1"/>
          </p:cNvSpPr>
          <p:nvPr>
            <p:ph type="body" sz="half" idx="2"/>
          </p:nvPr>
        </p:nvSpPr>
        <p:spPr bwMode="white">
          <a:xfrm>
            <a:off x="6780414" y="3019130"/>
            <a:ext cx="4584265" cy="3159033"/>
          </a:xfrm>
        </p:spPr>
        <p:txBody>
          <a:bodyPr rtlCol="0" anchor="t" anchorCtr="1">
            <a:normAutofit/>
          </a:bodyPr>
          <a:lstStyle>
            <a:lvl1pPr marL="0" indent="0" algn="l">
              <a:buNone/>
              <a:defRPr sz="24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it-IT" noProof="0"/>
              <a:t>Fare clic per modificare gli stili del testo dello schema</a:t>
            </a:r>
          </a:p>
        </p:txBody>
      </p:sp>
      <p:sp>
        <p:nvSpPr>
          <p:cNvPr id="9" name="Segnaposto data 8"/>
          <p:cNvSpPr>
            <a:spLocks noGrp="1"/>
          </p:cNvSpPr>
          <p:nvPr>
            <p:ph type="dt" sz="half" idx="10"/>
          </p:nvPr>
        </p:nvSpPr>
        <p:spPr/>
        <p:txBody>
          <a:bodyPr rtlCol="0"/>
          <a:lstStyle/>
          <a:p>
            <a:pPr rtl="0"/>
            <a:fld id="{832EB41D-6AC0-46FA-94DB-5BB96B8F6596}" type="datetime1">
              <a:rPr lang="it-IT" noProof="0" smtClean="0"/>
              <a:t>09/05/2019</a:t>
            </a:fld>
            <a:endParaRPr lang="it-IT" noProof="0"/>
          </a:p>
        </p:txBody>
      </p:sp>
      <p:sp>
        <p:nvSpPr>
          <p:cNvPr id="10" name="Segnaposto piè di pagina 9"/>
          <p:cNvSpPr>
            <a:spLocks noGrp="1"/>
          </p:cNvSpPr>
          <p:nvPr>
            <p:ph type="ftr" sz="quarter" idx="11"/>
          </p:nvPr>
        </p:nvSpPr>
        <p:spPr>
          <a:xfrm>
            <a:off x="804672" y="6236208"/>
            <a:ext cx="5124797" cy="320040"/>
          </a:xfrm>
        </p:spPr>
        <p:txBody>
          <a:bodyPr rtlCol="0"/>
          <a:lstStyle>
            <a:lvl1pPr>
              <a:defRPr>
                <a:solidFill>
                  <a:srgbClr val="FFFFFF">
                    <a:alpha val="70000"/>
                  </a:srgbClr>
                </a:solidFill>
              </a:defRPr>
            </a:lvl1pPr>
          </a:lstStyle>
          <a:p>
            <a:pPr rtl="0"/>
            <a:r>
              <a:rPr lang="it-IT" noProof="0"/>
              <a:t>Aggiungere un piè di pagina</a:t>
            </a:r>
          </a:p>
        </p:txBody>
      </p:sp>
      <p:sp>
        <p:nvSpPr>
          <p:cNvPr id="11" name="Segnaposto numero diapositiva 10"/>
          <p:cNvSpPr>
            <a:spLocks noGrp="1"/>
          </p:cNvSpPr>
          <p:nvPr>
            <p:ph type="sldNum" sz="quarter" idx="12"/>
          </p:nvPr>
        </p:nvSpPr>
        <p:spPr/>
        <p:txBody>
          <a:bodyPr rtlCol="0"/>
          <a:lstStyle/>
          <a:p>
            <a:pPr rtl="0"/>
            <a:fld id="{42F0A33C-B6D6-454E-A4EA-5198AC78DEE3}" type="slidenum">
              <a:rPr lang="it-IT" noProof="0" smtClean="0"/>
              <a:t>‹N›</a:t>
            </a:fld>
            <a:endParaRPr lang="it-IT" noProof="0"/>
          </a:p>
        </p:txBody>
      </p:sp>
      <p:sp>
        <p:nvSpPr>
          <p:cNvPr id="12" name="Segnaposto contenuto 2">
            <a:extLst>
              <a:ext uri="{FF2B5EF4-FFF2-40B4-BE49-F238E27FC236}">
                <a16:creationId xmlns:a16="http://schemas.microsoft.com/office/drawing/2014/main" id="{1FEC71D9-8368-4022-BA35-B43400F92502}"/>
              </a:ext>
            </a:extLst>
          </p:cNvPr>
          <p:cNvSpPr>
            <a:spLocks noGrp="1"/>
          </p:cNvSpPr>
          <p:nvPr>
            <p:ph idx="1" hasCustomPrompt="1"/>
          </p:nvPr>
        </p:nvSpPr>
        <p:spPr>
          <a:xfrm>
            <a:off x="827320" y="407684"/>
            <a:ext cx="5625849" cy="5770479"/>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it-IT" noProof="0"/>
              <a:t>Modifica gli stili del testo dello schema</a:t>
            </a:r>
          </a:p>
          <a:p>
            <a:pPr lvl="1" rtl="0"/>
            <a:r>
              <a:rPr lang="it-IT" noProof="0"/>
              <a:t>Secondo livello</a:t>
            </a:r>
          </a:p>
          <a:p>
            <a:pPr lvl="2" rtl="0"/>
            <a:r>
              <a:rPr lang="it-IT" noProof="0"/>
              <a:t>Terzo livello</a:t>
            </a:r>
          </a:p>
          <a:p>
            <a:pPr lvl="3" rtl="0"/>
            <a:r>
              <a:rPr lang="it-IT" noProof="0"/>
              <a:t>Quarto livello</a:t>
            </a:r>
          </a:p>
          <a:p>
            <a:pPr lvl="4" rtl="0"/>
            <a:r>
              <a:rPr lang="it-IT" noProof="0"/>
              <a:t>Quinto livello</a:t>
            </a:r>
          </a:p>
        </p:txBody>
      </p:sp>
    </p:spTree>
    <p:extLst>
      <p:ext uri="{BB962C8B-B14F-4D97-AF65-F5344CB8AC3E}">
        <p14:creationId xmlns:p14="http://schemas.microsoft.com/office/powerpoint/2010/main" val="3389162157"/>
      </p:ext>
    </p:extLst>
  </p:cSld>
  <p:clrMapOvr>
    <a:overrideClrMapping bg1="lt1" tx1="dk1" bg2="lt2" tx2="dk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iapositiva finale">
    <p:spTree>
      <p:nvGrpSpPr>
        <p:cNvPr id="1" name=""/>
        <p:cNvGrpSpPr/>
        <p:nvPr/>
      </p:nvGrpSpPr>
      <p:grpSpPr>
        <a:xfrm>
          <a:off x="0" y="0"/>
          <a:ext cx="0" cy="0"/>
          <a:chOff x="0" y="0"/>
          <a:chExt cx="0" cy="0"/>
        </a:xfrm>
      </p:grpSpPr>
      <p:sp>
        <p:nvSpPr>
          <p:cNvPr id="3" name="Segnaposto data 2"/>
          <p:cNvSpPr>
            <a:spLocks noGrp="1"/>
          </p:cNvSpPr>
          <p:nvPr>
            <p:ph type="dt" sz="half" idx="10"/>
          </p:nvPr>
        </p:nvSpPr>
        <p:spPr/>
        <p:txBody>
          <a:bodyPr rtlCol="0"/>
          <a:lstStyle/>
          <a:p>
            <a:pPr rtl="0"/>
            <a:fld id="{20BC2D40-EEB0-4254-A353-8DE503DDA12F}" type="datetime1">
              <a:rPr lang="it-IT" noProof="0" smtClean="0"/>
              <a:t>09/05/2019</a:t>
            </a:fld>
            <a:endParaRPr lang="it-IT" noProof="0"/>
          </a:p>
        </p:txBody>
      </p:sp>
      <p:sp>
        <p:nvSpPr>
          <p:cNvPr id="4" name="Segnaposto piè di pagina 3"/>
          <p:cNvSpPr>
            <a:spLocks noGrp="1"/>
          </p:cNvSpPr>
          <p:nvPr>
            <p:ph type="ftr" sz="quarter" idx="11"/>
          </p:nvPr>
        </p:nvSpPr>
        <p:spPr/>
        <p:txBody>
          <a:bodyPr rtlCol="0"/>
          <a:lstStyle/>
          <a:p>
            <a:pPr rtl="0"/>
            <a:r>
              <a:rPr lang="it-IT" noProof="0"/>
              <a:t>Aggiungere un piè di pagina</a:t>
            </a:r>
          </a:p>
        </p:txBody>
      </p:sp>
      <p:sp>
        <p:nvSpPr>
          <p:cNvPr id="5" name="Segnaposto numero diapositiva 4"/>
          <p:cNvSpPr>
            <a:spLocks noGrp="1"/>
          </p:cNvSpPr>
          <p:nvPr>
            <p:ph type="sldNum" sz="quarter" idx="12"/>
          </p:nvPr>
        </p:nvSpPr>
        <p:spPr/>
        <p:txBody>
          <a:bodyPr rtlCol="0"/>
          <a:lstStyle/>
          <a:p>
            <a:pPr rtl="0"/>
            <a:fld id="{42F0A33C-B6D6-454E-A4EA-5198AC78DEE3}" type="slidenum">
              <a:rPr lang="it-IT" noProof="0" smtClean="0"/>
              <a:t>‹N›</a:t>
            </a:fld>
            <a:endParaRPr lang="it-IT" noProof="0"/>
          </a:p>
        </p:txBody>
      </p:sp>
      <p:sp>
        <p:nvSpPr>
          <p:cNvPr id="2" name="Titolo 1">
            <a:extLst>
              <a:ext uri="{FF2B5EF4-FFF2-40B4-BE49-F238E27FC236}">
                <a16:creationId xmlns:a16="http://schemas.microsoft.com/office/drawing/2014/main" id="{38BE4AA6-ED36-4D3B-ABD8-3BA6059C308D}"/>
              </a:ext>
            </a:extLst>
          </p:cNvPr>
          <p:cNvSpPr>
            <a:spLocks noGrp="1"/>
          </p:cNvSpPr>
          <p:nvPr>
            <p:ph type="title"/>
          </p:nvPr>
        </p:nvSpPr>
        <p:spPr bwMode="gray">
          <a:xfrm>
            <a:off x="3744516" y="1127369"/>
            <a:ext cx="4703084" cy="1188720"/>
          </a:xfrm>
          <a:noFill/>
          <a:ln>
            <a:noFill/>
          </a:ln>
        </p:spPr>
        <p:txBody>
          <a:bodyPr rtlCol="0"/>
          <a:lstStyle>
            <a:lvl1pPr marL="0" indent="0" algn="ctr">
              <a:buFont typeface="Arial" panose="020B0604020202020204" pitchFamily="34" charset="0"/>
              <a:buNone/>
              <a:defRPr cap="none"/>
            </a:lvl1pPr>
          </a:lstStyle>
          <a:p>
            <a:pPr rtl="0"/>
            <a:r>
              <a:rPr lang="it-IT" noProof="0"/>
              <a:t>Fare clic per modificare lo stile del titolo dello schema</a:t>
            </a:r>
          </a:p>
        </p:txBody>
      </p:sp>
      <p:sp>
        <p:nvSpPr>
          <p:cNvPr id="7" name="Segnaposto testo 6">
            <a:extLst>
              <a:ext uri="{FF2B5EF4-FFF2-40B4-BE49-F238E27FC236}">
                <a16:creationId xmlns:a16="http://schemas.microsoft.com/office/drawing/2014/main" id="{D94707B9-0409-43FA-B052-6AE401D767CE}"/>
              </a:ext>
            </a:extLst>
          </p:cNvPr>
          <p:cNvSpPr>
            <a:spLocks noGrp="1"/>
          </p:cNvSpPr>
          <p:nvPr>
            <p:ph type="body" sz="quarter" idx="13" hasCustomPrompt="1"/>
          </p:nvPr>
        </p:nvSpPr>
        <p:spPr>
          <a:xfrm>
            <a:off x="3744516" y="2263081"/>
            <a:ext cx="4702968" cy="3909119"/>
          </a:xfrm>
          <a:noFill/>
          <a:ln>
            <a:noFill/>
          </a:ln>
        </p:spPr>
        <p:txBody>
          <a:bodyPr rtlCol="0"/>
          <a:lstStyle>
            <a:lvl1pPr marL="0" indent="0" algn="ctr">
              <a:buNone/>
              <a:defRPr>
                <a:solidFill>
                  <a:schemeClr val="bg1"/>
                </a:solidFill>
              </a:defRPr>
            </a:lvl1pPr>
            <a:lvl2pPr marL="228600" indent="0" algn="ctr">
              <a:buNone/>
              <a:defRPr>
                <a:solidFill>
                  <a:schemeClr val="bg1"/>
                </a:solidFill>
              </a:defRPr>
            </a:lvl2pPr>
            <a:lvl3pPr marL="457200" indent="0" algn="ctr">
              <a:buNone/>
              <a:defRPr>
                <a:solidFill>
                  <a:schemeClr val="bg1"/>
                </a:solidFill>
              </a:defRPr>
            </a:lvl3pPr>
            <a:lvl4pPr marL="685800" indent="0" algn="ctr">
              <a:buNone/>
              <a:defRPr>
                <a:solidFill>
                  <a:schemeClr val="bg1"/>
                </a:solidFill>
              </a:defRPr>
            </a:lvl4pPr>
            <a:lvl5pPr marL="914400" indent="0" algn="ctr">
              <a:buNone/>
              <a:defRPr>
                <a:solidFill>
                  <a:schemeClr val="bg1"/>
                </a:solidFill>
              </a:defRPr>
            </a:lvl5pPr>
          </a:lstStyle>
          <a:p>
            <a:pPr lvl="0" rtl="0"/>
            <a:r>
              <a:rPr lang="it-IT" noProof="0"/>
              <a:t>Modifica gli stili del testo dello schema</a:t>
            </a:r>
          </a:p>
          <a:p>
            <a:pPr lvl="1" rtl="0"/>
            <a:r>
              <a:rPr lang="it-IT" noProof="0"/>
              <a:t>Secondo livello</a:t>
            </a:r>
          </a:p>
          <a:p>
            <a:pPr lvl="2" rtl="0"/>
            <a:r>
              <a:rPr lang="it-IT" noProof="0"/>
              <a:t>Terzo livello</a:t>
            </a:r>
          </a:p>
          <a:p>
            <a:pPr lvl="3" rtl="0"/>
            <a:r>
              <a:rPr lang="it-IT" noProof="0"/>
              <a:t>Quarto livello</a:t>
            </a:r>
          </a:p>
          <a:p>
            <a:pPr lvl="4" rtl="0"/>
            <a:r>
              <a:rPr lang="it-IT" noProof="0"/>
              <a:t>Quinto livello</a:t>
            </a:r>
          </a:p>
        </p:txBody>
      </p:sp>
    </p:spTree>
    <p:extLst>
      <p:ext uri="{BB962C8B-B14F-4D97-AF65-F5344CB8AC3E}">
        <p14:creationId xmlns:p14="http://schemas.microsoft.com/office/powerpoint/2010/main" val="9525608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 preserve="1">
  <p:cSld name="Diapositiva titolo">
    <p:bg>
      <p:bgPr>
        <a:solidFill>
          <a:schemeClr val="accent2"/>
        </a:solidFill>
        <a:effectLst/>
      </p:bgPr>
    </p:bg>
    <p:spTree>
      <p:nvGrpSpPr>
        <p:cNvPr id="1" name=""/>
        <p:cNvGrpSpPr/>
        <p:nvPr/>
      </p:nvGrpSpPr>
      <p:grpSpPr>
        <a:xfrm>
          <a:off x="0" y="0"/>
          <a:ext cx="0" cy="0"/>
          <a:chOff x="0" y="0"/>
          <a:chExt cx="0" cy="0"/>
        </a:xfrm>
      </p:grpSpPr>
      <p:sp>
        <p:nvSpPr>
          <p:cNvPr id="2" name="Titolo 1"/>
          <p:cNvSpPr>
            <a:spLocks noGrp="1"/>
          </p:cNvSpPr>
          <p:nvPr>
            <p:ph type="ctrTitle"/>
          </p:nvPr>
        </p:nvSpPr>
        <p:spPr bwMode="blackWhite">
          <a:xfrm>
            <a:off x="1600200" y="2386744"/>
            <a:ext cx="8991600" cy="1645920"/>
          </a:xfrm>
          <a:noFill/>
          <a:ln w="38100">
            <a:solidFill>
              <a:srgbClr val="FFFFFF"/>
            </a:solidFill>
          </a:ln>
        </p:spPr>
        <p:txBody>
          <a:bodyPr lIns="274320" rIns="274320" rtlCol="0" anchor="ctr" anchorCtr="1">
            <a:normAutofit/>
          </a:bodyPr>
          <a:lstStyle>
            <a:lvl1pPr algn="ctr">
              <a:defRPr sz="2400">
                <a:solidFill>
                  <a:srgbClr val="262626"/>
                </a:solidFill>
              </a:defRPr>
            </a:lvl1pPr>
          </a:lstStyle>
          <a:p>
            <a:pPr rtl="0"/>
            <a:r>
              <a:rPr lang="it-IT" noProof="0"/>
              <a:t>Fare clic per modificare lo stile del titolo dello schema</a:t>
            </a:r>
          </a:p>
        </p:txBody>
      </p:sp>
      <p:sp>
        <p:nvSpPr>
          <p:cNvPr id="3" name="Sottotitolo 2"/>
          <p:cNvSpPr>
            <a:spLocks noGrp="1"/>
          </p:cNvSpPr>
          <p:nvPr>
            <p:ph type="subTitle" idx="1"/>
          </p:nvPr>
        </p:nvSpPr>
        <p:spPr>
          <a:xfrm>
            <a:off x="2695194" y="4352544"/>
            <a:ext cx="6801612" cy="1239894"/>
          </a:xfrm>
          <a:noFill/>
        </p:spPr>
        <p:txBody>
          <a:bodyPr rtlCol="0">
            <a:normAutofit/>
          </a:bodyPr>
          <a:lstStyle>
            <a:lvl1pPr marL="0" indent="0" algn="ctr">
              <a:buNone/>
              <a:defRPr sz="18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it-IT" noProof="0"/>
              <a:t>Fare clic per modificare lo stile del sottotitolo dello schema</a:t>
            </a:r>
          </a:p>
        </p:txBody>
      </p:sp>
      <p:sp>
        <p:nvSpPr>
          <p:cNvPr id="7" name="Segnaposto data 6"/>
          <p:cNvSpPr>
            <a:spLocks noGrp="1"/>
          </p:cNvSpPr>
          <p:nvPr>
            <p:ph type="dt" sz="half" idx="10"/>
          </p:nvPr>
        </p:nvSpPr>
        <p:spPr/>
        <p:txBody>
          <a:bodyPr rtlCol="0"/>
          <a:lstStyle/>
          <a:p>
            <a:pPr rtl="0"/>
            <a:fld id="{167631E2-F61F-4841-B581-F5E5D9FDD246}" type="datetime1">
              <a:rPr lang="it-IT" noProof="0" smtClean="0"/>
              <a:t>09/05/2019</a:t>
            </a:fld>
            <a:endParaRPr lang="it-IT" noProof="0"/>
          </a:p>
        </p:txBody>
      </p:sp>
      <p:sp>
        <p:nvSpPr>
          <p:cNvPr id="8" name="Segnaposto piè di pagina 7"/>
          <p:cNvSpPr>
            <a:spLocks noGrp="1"/>
          </p:cNvSpPr>
          <p:nvPr>
            <p:ph type="ftr" sz="quarter" idx="11"/>
          </p:nvPr>
        </p:nvSpPr>
        <p:spPr/>
        <p:txBody>
          <a:bodyPr rtlCol="0"/>
          <a:lstStyle/>
          <a:p>
            <a:pPr rtl="0"/>
            <a:r>
              <a:rPr lang="it-IT" noProof="0"/>
              <a:t>Aggiungere un piè di pagina</a:t>
            </a:r>
          </a:p>
        </p:txBody>
      </p:sp>
      <p:sp>
        <p:nvSpPr>
          <p:cNvPr id="9" name="Segnaposto numero diapositiva 8"/>
          <p:cNvSpPr>
            <a:spLocks noGrp="1"/>
          </p:cNvSpPr>
          <p:nvPr>
            <p:ph type="sldNum" sz="quarter" idx="12"/>
          </p:nvPr>
        </p:nvSpPr>
        <p:spPr/>
        <p:txBody>
          <a:bodyPr rtlCol="0"/>
          <a:lstStyle/>
          <a:p>
            <a:pPr rtl="0"/>
            <a:fld id="{42F0A33C-B6D6-454E-A4EA-5198AC78DEE3}" type="slidenum">
              <a:rPr lang="it-IT" noProof="0" smtClean="0"/>
              <a:t>‹N›</a:t>
            </a:fld>
            <a:endParaRPr lang="it-IT" noProof="0"/>
          </a:p>
        </p:txBody>
      </p:sp>
    </p:spTree>
    <p:extLst>
      <p:ext uri="{BB962C8B-B14F-4D97-AF65-F5344CB8AC3E}">
        <p14:creationId xmlns:p14="http://schemas.microsoft.com/office/powerpoint/2010/main" val="328737422"/>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reserve="1">
  <p:cSld name="Intestazione sezione">
    <p:bg>
      <p:bgPr>
        <a:solidFill>
          <a:schemeClr val="accent2"/>
        </a:solidFill>
        <a:effectLst/>
      </p:bgPr>
    </p:bg>
    <p:spTree>
      <p:nvGrpSpPr>
        <p:cNvPr id="1" name=""/>
        <p:cNvGrpSpPr/>
        <p:nvPr/>
      </p:nvGrpSpPr>
      <p:grpSpPr>
        <a:xfrm>
          <a:off x="0" y="0"/>
          <a:ext cx="0" cy="0"/>
          <a:chOff x="0" y="0"/>
          <a:chExt cx="0" cy="0"/>
        </a:xfrm>
      </p:grpSpPr>
      <p:sp>
        <p:nvSpPr>
          <p:cNvPr id="4" name="Rettangolo 3">
            <a:extLst>
              <a:ext uri="{FF2B5EF4-FFF2-40B4-BE49-F238E27FC236}">
                <a16:creationId xmlns:a16="http://schemas.microsoft.com/office/drawing/2014/main" id="{C268440A-E3ED-426B-A1F8-1D7557F9584D}"/>
              </a:ext>
            </a:extLst>
          </p:cNvPr>
          <p:cNvSpPr/>
          <p:nvPr userDrawn="1"/>
        </p:nvSpPr>
        <p:spPr>
          <a:xfrm>
            <a:off x="0" y="3648173"/>
            <a:ext cx="12192000" cy="3209827"/>
          </a:xfrm>
          <a:prstGeom prst="rect">
            <a:avLst/>
          </a:prstGeom>
          <a:solidFill>
            <a:schemeClr val="tx1"/>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rtl="0"/>
            <a:endParaRPr lang="it-IT" noProof="0"/>
          </a:p>
        </p:txBody>
      </p:sp>
      <p:sp>
        <p:nvSpPr>
          <p:cNvPr id="2" name="Titolo 1"/>
          <p:cNvSpPr>
            <a:spLocks noGrp="1"/>
          </p:cNvSpPr>
          <p:nvPr>
            <p:ph type="ctrTitle"/>
          </p:nvPr>
        </p:nvSpPr>
        <p:spPr bwMode="blackWhite">
          <a:xfrm>
            <a:off x="1600200" y="1887121"/>
            <a:ext cx="8991600" cy="1645920"/>
          </a:xfrm>
          <a:noFill/>
          <a:ln w="38100">
            <a:solidFill>
              <a:srgbClr val="FFFFFF"/>
            </a:solidFill>
          </a:ln>
        </p:spPr>
        <p:txBody>
          <a:bodyPr lIns="274320" rIns="274320" rtlCol="0" anchor="ctr" anchorCtr="1">
            <a:normAutofit/>
          </a:bodyPr>
          <a:lstStyle>
            <a:lvl1pPr algn="ctr">
              <a:defRPr sz="3600">
                <a:solidFill>
                  <a:schemeClr val="tx1"/>
                </a:solidFill>
              </a:defRPr>
            </a:lvl1pPr>
          </a:lstStyle>
          <a:p>
            <a:pPr rtl="0"/>
            <a:r>
              <a:rPr lang="it-IT" noProof="0"/>
              <a:t>Fare clic per modificare lo stile del titolo dello schema</a:t>
            </a:r>
          </a:p>
        </p:txBody>
      </p:sp>
      <p:sp>
        <p:nvSpPr>
          <p:cNvPr id="3" name="Sottotitolo 2"/>
          <p:cNvSpPr>
            <a:spLocks noGrp="1"/>
          </p:cNvSpPr>
          <p:nvPr>
            <p:ph type="subTitle" idx="1" hasCustomPrompt="1"/>
          </p:nvPr>
        </p:nvSpPr>
        <p:spPr>
          <a:xfrm>
            <a:off x="2695194" y="4352544"/>
            <a:ext cx="6801612" cy="1239894"/>
          </a:xfrm>
          <a:noFill/>
        </p:spPr>
        <p:txBody>
          <a:bodyPr rtlCol="0">
            <a:normAutofit/>
          </a:bodyPr>
          <a:lstStyle>
            <a:lvl1pPr marL="0" indent="0" algn="ctr">
              <a:buNone/>
              <a:defRPr sz="1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it-IT" noProof="0"/>
              <a:t>re clic per modificare lo stile del sottotitolo dello schema</a:t>
            </a:r>
          </a:p>
        </p:txBody>
      </p:sp>
      <p:sp>
        <p:nvSpPr>
          <p:cNvPr id="7" name="Segnaposto data 6"/>
          <p:cNvSpPr>
            <a:spLocks noGrp="1"/>
          </p:cNvSpPr>
          <p:nvPr>
            <p:ph type="dt" sz="half" idx="10"/>
          </p:nvPr>
        </p:nvSpPr>
        <p:spPr/>
        <p:txBody>
          <a:bodyPr rtlCol="0"/>
          <a:lstStyle>
            <a:lvl1pPr>
              <a:defRPr>
                <a:solidFill>
                  <a:schemeClr val="bg1"/>
                </a:solidFill>
              </a:defRPr>
            </a:lvl1pPr>
          </a:lstStyle>
          <a:p>
            <a:pPr rtl="0"/>
            <a:fld id="{E777C86E-5EE0-43C6-81FC-28ADFBDEF8AC}" type="datetime1">
              <a:rPr lang="it-IT" noProof="0" smtClean="0"/>
              <a:t>09/05/2019</a:t>
            </a:fld>
            <a:endParaRPr lang="it-IT" noProof="0"/>
          </a:p>
        </p:txBody>
      </p:sp>
      <p:sp>
        <p:nvSpPr>
          <p:cNvPr id="8" name="Segnaposto piè di pagina 7"/>
          <p:cNvSpPr>
            <a:spLocks noGrp="1"/>
          </p:cNvSpPr>
          <p:nvPr>
            <p:ph type="ftr" sz="quarter" idx="11"/>
          </p:nvPr>
        </p:nvSpPr>
        <p:spPr/>
        <p:txBody>
          <a:bodyPr rtlCol="0"/>
          <a:lstStyle>
            <a:lvl1pPr>
              <a:defRPr>
                <a:solidFill>
                  <a:schemeClr val="bg1"/>
                </a:solidFill>
              </a:defRPr>
            </a:lvl1pPr>
          </a:lstStyle>
          <a:p>
            <a:pPr rtl="0"/>
            <a:r>
              <a:rPr lang="it-IT" noProof="0"/>
              <a:t>Aggiungere un piè di pagina</a:t>
            </a:r>
          </a:p>
        </p:txBody>
      </p:sp>
      <p:sp>
        <p:nvSpPr>
          <p:cNvPr id="9" name="Segnaposto numero diapositiva 8"/>
          <p:cNvSpPr>
            <a:spLocks noGrp="1"/>
          </p:cNvSpPr>
          <p:nvPr>
            <p:ph type="sldNum" sz="quarter" idx="12"/>
          </p:nvPr>
        </p:nvSpPr>
        <p:spPr/>
        <p:txBody>
          <a:bodyPr rtlCol="0"/>
          <a:lstStyle/>
          <a:p>
            <a:pPr rtl="0"/>
            <a:fld id="{42F0A33C-B6D6-454E-A4EA-5198AC78DEE3}" type="slidenum">
              <a:rPr lang="it-IT" noProof="0" smtClean="0"/>
              <a:t>‹N›</a:t>
            </a:fld>
            <a:endParaRPr lang="it-IT" noProof="0"/>
          </a:p>
        </p:txBody>
      </p:sp>
    </p:spTree>
    <p:extLst>
      <p:ext uri="{BB962C8B-B14F-4D97-AF65-F5344CB8AC3E}">
        <p14:creationId xmlns:p14="http://schemas.microsoft.com/office/powerpoint/2010/main" val="2249634510"/>
      </p:ext>
    </p:extLst>
  </p:cSld>
  <p:clrMapOvr>
    <a:overrideClrMapping bg1="dk1" tx1="lt1" bg2="dk2" tx2="lt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bwMode="gray">
          <a:noFill/>
          <a:ln>
            <a:solidFill>
              <a:schemeClr val="accent2"/>
            </a:solidFill>
          </a:ln>
        </p:spPr>
        <p:txBody>
          <a:bodyPr rtlCol="0"/>
          <a:lstStyle/>
          <a:p>
            <a:pPr rtl="0"/>
            <a:r>
              <a:rPr lang="it-IT" noProof="0"/>
              <a:t>Fare clic per modificare lo stile del titolo dello schema</a:t>
            </a:r>
          </a:p>
        </p:txBody>
      </p:sp>
      <p:sp>
        <p:nvSpPr>
          <p:cNvPr id="3" name="Segnaposto contenuto 2"/>
          <p:cNvSpPr>
            <a:spLocks noGrp="1"/>
          </p:cNvSpPr>
          <p:nvPr>
            <p:ph idx="1" hasCustomPrompt="1"/>
          </p:nvPr>
        </p:nvSpPr>
        <p:spPr/>
        <p:txBody>
          <a:bodyPr rtlCol="0"/>
          <a:lstStyle/>
          <a:p>
            <a:pPr lvl="0" rtl="0"/>
            <a:r>
              <a:rPr lang="it-IT" noProof="0"/>
              <a:t>Modifica gli stili del testo dello schema</a:t>
            </a:r>
          </a:p>
          <a:p>
            <a:pPr lvl="1" rtl="0"/>
            <a:r>
              <a:rPr lang="it-IT" noProof="0"/>
              <a:t>Secondo livello</a:t>
            </a:r>
          </a:p>
          <a:p>
            <a:pPr lvl="2" rtl="0"/>
            <a:r>
              <a:rPr lang="it-IT" noProof="0"/>
              <a:t>Terzo livello</a:t>
            </a:r>
          </a:p>
          <a:p>
            <a:pPr lvl="3" rtl="0"/>
            <a:r>
              <a:rPr lang="it-IT" noProof="0"/>
              <a:t>Quarto livello</a:t>
            </a:r>
          </a:p>
          <a:p>
            <a:pPr lvl="4" rtl="0"/>
            <a:r>
              <a:rPr lang="it-IT" noProof="0"/>
              <a:t>Quinto livello</a:t>
            </a:r>
          </a:p>
        </p:txBody>
      </p:sp>
      <p:sp>
        <p:nvSpPr>
          <p:cNvPr id="7" name="Segnaposto data 6"/>
          <p:cNvSpPr>
            <a:spLocks noGrp="1"/>
          </p:cNvSpPr>
          <p:nvPr>
            <p:ph type="dt" sz="half" idx="10"/>
          </p:nvPr>
        </p:nvSpPr>
        <p:spPr/>
        <p:txBody>
          <a:bodyPr rtlCol="0"/>
          <a:lstStyle/>
          <a:p>
            <a:pPr rtl="0"/>
            <a:fld id="{B4AA0294-B832-41F0-88BA-CDF62BEC1831}" type="datetime1">
              <a:rPr lang="it-IT" noProof="0" smtClean="0"/>
              <a:t>09/05/2019</a:t>
            </a:fld>
            <a:endParaRPr lang="it-IT" noProof="0"/>
          </a:p>
        </p:txBody>
      </p:sp>
      <p:sp>
        <p:nvSpPr>
          <p:cNvPr id="8" name="Segnaposto piè di pagina 7"/>
          <p:cNvSpPr>
            <a:spLocks noGrp="1"/>
          </p:cNvSpPr>
          <p:nvPr>
            <p:ph type="ftr" sz="quarter" idx="11"/>
          </p:nvPr>
        </p:nvSpPr>
        <p:spPr/>
        <p:txBody>
          <a:bodyPr rtlCol="0"/>
          <a:lstStyle/>
          <a:p>
            <a:pPr rtl="0"/>
            <a:r>
              <a:rPr lang="it-IT" noProof="0"/>
              <a:t>Aggiungere un piè di pagina</a:t>
            </a:r>
          </a:p>
        </p:txBody>
      </p:sp>
      <p:sp>
        <p:nvSpPr>
          <p:cNvPr id="9" name="Segnaposto numero diapositiva 8"/>
          <p:cNvSpPr>
            <a:spLocks noGrp="1"/>
          </p:cNvSpPr>
          <p:nvPr>
            <p:ph type="sldNum" sz="quarter" idx="12"/>
          </p:nvPr>
        </p:nvSpPr>
        <p:spPr/>
        <p:txBody>
          <a:bodyPr rtlCol="0"/>
          <a:lstStyle/>
          <a:p>
            <a:pPr rtl="0"/>
            <a:fld id="{42F0A33C-B6D6-454E-A4EA-5198AC78DEE3}" type="slidenum">
              <a:rPr lang="it-IT" noProof="0" smtClean="0"/>
              <a:t>‹N›</a:t>
            </a:fld>
            <a:endParaRPr lang="it-IT" noProof="0"/>
          </a:p>
        </p:txBody>
      </p:sp>
      <p:sp>
        <p:nvSpPr>
          <p:cNvPr id="10" name="Rettangolo 9">
            <a:extLst>
              <a:ext uri="{FF2B5EF4-FFF2-40B4-BE49-F238E27FC236}">
                <a16:creationId xmlns:a16="http://schemas.microsoft.com/office/drawing/2014/main" id="{C0B668FB-6A04-4C02-A197-0044D616A95A}"/>
              </a:ext>
            </a:extLst>
          </p:cNvPr>
          <p:cNvSpPr/>
          <p:nvPr userDrawn="1"/>
        </p:nvSpPr>
        <p:spPr>
          <a:xfrm>
            <a:off x="-15240" y="-1"/>
            <a:ext cx="365760" cy="6876000"/>
          </a:xfrm>
          <a:prstGeom prst="rect">
            <a:avLst/>
          </a:prstGeom>
          <a:solidFill>
            <a:schemeClr val="accent2"/>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rtl="0"/>
            <a:endParaRPr lang="it-IT" noProof="0"/>
          </a:p>
        </p:txBody>
      </p:sp>
    </p:spTree>
    <p:extLst>
      <p:ext uri="{BB962C8B-B14F-4D97-AF65-F5344CB8AC3E}">
        <p14:creationId xmlns:p14="http://schemas.microsoft.com/office/powerpoint/2010/main" val="40386430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bwMode="gray">
          <a:noFill/>
          <a:ln>
            <a:noFill/>
          </a:ln>
        </p:spPr>
        <p:txBody>
          <a:bodyPr rtlCol="0"/>
          <a:lstStyle/>
          <a:p>
            <a:pPr rtl="0"/>
            <a:r>
              <a:rPr lang="it-IT" noProof="0"/>
              <a:t>Fare clic per modificare lo stile del titolo dello schema</a:t>
            </a:r>
          </a:p>
        </p:txBody>
      </p:sp>
      <p:sp>
        <p:nvSpPr>
          <p:cNvPr id="3" name="Segnaposto contenuto 2"/>
          <p:cNvSpPr>
            <a:spLocks noGrp="1"/>
          </p:cNvSpPr>
          <p:nvPr>
            <p:ph sz="half" idx="1" hasCustomPrompt="1"/>
          </p:nvPr>
        </p:nvSpPr>
        <p:spPr>
          <a:xfrm>
            <a:off x="1581912" y="2638044"/>
            <a:ext cx="4271771" cy="3101982"/>
          </a:xfrm>
        </p:spPr>
        <p:txBody>
          <a:bodyPr rtlCol="0"/>
          <a:lstStyle/>
          <a:p>
            <a:pPr lvl="0" rtl="0"/>
            <a:r>
              <a:rPr lang="it-IT" noProof="0"/>
              <a:t>Modifica gli stili del testo dello schema</a:t>
            </a:r>
          </a:p>
          <a:p>
            <a:pPr lvl="1" rtl="0"/>
            <a:r>
              <a:rPr lang="it-IT" noProof="0"/>
              <a:t>Secondo livello</a:t>
            </a:r>
          </a:p>
          <a:p>
            <a:pPr lvl="2" rtl="0"/>
            <a:r>
              <a:rPr lang="it-IT" noProof="0"/>
              <a:t>Terzo livello</a:t>
            </a:r>
          </a:p>
          <a:p>
            <a:pPr lvl="3" rtl="0"/>
            <a:r>
              <a:rPr lang="it-IT" noProof="0"/>
              <a:t>Quarto livello</a:t>
            </a:r>
          </a:p>
          <a:p>
            <a:pPr lvl="4" rtl="0"/>
            <a:r>
              <a:rPr lang="it-IT" noProof="0"/>
              <a:t>Quinto livello</a:t>
            </a:r>
          </a:p>
        </p:txBody>
      </p:sp>
      <p:sp>
        <p:nvSpPr>
          <p:cNvPr id="4" name="Segnaposto contenuto 3"/>
          <p:cNvSpPr>
            <a:spLocks noGrp="1"/>
          </p:cNvSpPr>
          <p:nvPr>
            <p:ph sz="half" idx="2" hasCustomPrompt="1"/>
          </p:nvPr>
        </p:nvSpPr>
        <p:spPr>
          <a:xfrm>
            <a:off x="6338315" y="2638044"/>
            <a:ext cx="4270247" cy="3101982"/>
          </a:xfrm>
        </p:spPr>
        <p:txBody>
          <a:bodyPr rtlCol="0"/>
          <a:lstStyle/>
          <a:p>
            <a:pPr lvl="0" rtl="0"/>
            <a:r>
              <a:rPr lang="it-IT" noProof="0"/>
              <a:t>Modifica gli stili del testo dello schema</a:t>
            </a:r>
          </a:p>
          <a:p>
            <a:pPr lvl="1" rtl="0"/>
            <a:r>
              <a:rPr lang="it-IT" noProof="0"/>
              <a:t>Secondo livello</a:t>
            </a:r>
          </a:p>
          <a:p>
            <a:pPr lvl="2" rtl="0"/>
            <a:r>
              <a:rPr lang="it-IT" noProof="0"/>
              <a:t>Terzo livello</a:t>
            </a:r>
          </a:p>
          <a:p>
            <a:pPr lvl="3" rtl="0"/>
            <a:r>
              <a:rPr lang="it-IT" noProof="0"/>
              <a:t>Quarto livello</a:t>
            </a:r>
          </a:p>
          <a:p>
            <a:pPr lvl="4" rtl="0"/>
            <a:r>
              <a:rPr lang="it-IT" noProof="0"/>
              <a:t>Quinto livello</a:t>
            </a:r>
          </a:p>
        </p:txBody>
      </p:sp>
      <p:sp>
        <p:nvSpPr>
          <p:cNvPr id="8" name="Segnaposto data 7"/>
          <p:cNvSpPr>
            <a:spLocks noGrp="1"/>
          </p:cNvSpPr>
          <p:nvPr>
            <p:ph type="dt" sz="half" idx="10"/>
          </p:nvPr>
        </p:nvSpPr>
        <p:spPr/>
        <p:txBody>
          <a:bodyPr rtlCol="0"/>
          <a:lstStyle/>
          <a:p>
            <a:pPr rtl="0"/>
            <a:fld id="{42D7A400-EF60-48D6-8790-0FB0D792567B}" type="datetime1">
              <a:rPr lang="it-IT" noProof="0" smtClean="0"/>
              <a:t>09/05/2019</a:t>
            </a:fld>
            <a:endParaRPr lang="it-IT" noProof="0"/>
          </a:p>
        </p:txBody>
      </p:sp>
      <p:sp>
        <p:nvSpPr>
          <p:cNvPr id="9" name="Segnaposto piè di pagina 8"/>
          <p:cNvSpPr>
            <a:spLocks noGrp="1"/>
          </p:cNvSpPr>
          <p:nvPr>
            <p:ph type="ftr" sz="quarter" idx="11"/>
          </p:nvPr>
        </p:nvSpPr>
        <p:spPr/>
        <p:txBody>
          <a:bodyPr rtlCol="0"/>
          <a:lstStyle/>
          <a:p>
            <a:pPr rtl="0"/>
            <a:r>
              <a:rPr lang="it-IT" noProof="0"/>
              <a:t>Aggiungere un piè di pagina</a:t>
            </a:r>
          </a:p>
        </p:txBody>
      </p:sp>
      <p:sp>
        <p:nvSpPr>
          <p:cNvPr id="10" name="Segnaposto numero diapositiva 9"/>
          <p:cNvSpPr>
            <a:spLocks noGrp="1"/>
          </p:cNvSpPr>
          <p:nvPr>
            <p:ph type="sldNum" sz="quarter" idx="12"/>
          </p:nvPr>
        </p:nvSpPr>
        <p:spPr/>
        <p:txBody>
          <a:bodyPr rtlCol="0"/>
          <a:lstStyle/>
          <a:p>
            <a:pPr rtl="0"/>
            <a:fld id="{42F0A33C-B6D6-454E-A4EA-5198AC78DEE3}" type="slidenum">
              <a:rPr lang="it-IT" noProof="0" smtClean="0"/>
              <a:t>‹N›</a:t>
            </a:fld>
            <a:endParaRPr lang="it-IT" noProof="0"/>
          </a:p>
        </p:txBody>
      </p:sp>
      <p:sp>
        <p:nvSpPr>
          <p:cNvPr id="11" name="Rettangolo 10">
            <a:extLst>
              <a:ext uri="{FF2B5EF4-FFF2-40B4-BE49-F238E27FC236}">
                <a16:creationId xmlns:a16="http://schemas.microsoft.com/office/drawing/2014/main" id="{E972FC25-236C-4A4E-83A6-4EBE36B8339C}"/>
              </a:ext>
            </a:extLst>
          </p:cNvPr>
          <p:cNvSpPr/>
          <p:nvPr userDrawn="1"/>
        </p:nvSpPr>
        <p:spPr>
          <a:xfrm>
            <a:off x="-15240" y="-1"/>
            <a:ext cx="365760" cy="6876000"/>
          </a:xfrm>
          <a:prstGeom prst="rect">
            <a:avLst/>
          </a:prstGeom>
          <a:solidFill>
            <a:schemeClr val="accent2"/>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rtl="0"/>
            <a:endParaRPr lang="it-IT" noProof="0"/>
          </a:p>
        </p:txBody>
      </p:sp>
    </p:spTree>
    <p:extLst>
      <p:ext uri="{BB962C8B-B14F-4D97-AF65-F5344CB8AC3E}">
        <p14:creationId xmlns:p14="http://schemas.microsoft.com/office/powerpoint/2010/main" val="17955229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fronto">
    <p:bg>
      <p:bgPr>
        <a:solidFill>
          <a:schemeClr val="accent2"/>
        </a:solidFill>
        <a:effectLst/>
      </p:bgPr>
    </p:bg>
    <p:spTree>
      <p:nvGrpSpPr>
        <p:cNvPr id="1" name=""/>
        <p:cNvGrpSpPr/>
        <p:nvPr/>
      </p:nvGrpSpPr>
      <p:grpSpPr>
        <a:xfrm>
          <a:off x="0" y="0"/>
          <a:ext cx="0" cy="0"/>
          <a:chOff x="0" y="0"/>
          <a:chExt cx="0" cy="0"/>
        </a:xfrm>
      </p:grpSpPr>
      <p:sp>
        <p:nvSpPr>
          <p:cNvPr id="3" name="Segnaposto testo 2"/>
          <p:cNvSpPr>
            <a:spLocks noGrp="1"/>
          </p:cNvSpPr>
          <p:nvPr>
            <p:ph type="body" idx="1"/>
          </p:nvPr>
        </p:nvSpPr>
        <p:spPr>
          <a:xfrm>
            <a:off x="1583436" y="2313433"/>
            <a:ext cx="4270248" cy="704087"/>
          </a:xfrm>
        </p:spPr>
        <p:txBody>
          <a:bodyPr vert="horz" lIns="91440" tIns="45720" rIns="91440" bIns="45720" rtlCol="0" anchor="b">
            <a:normAutofit/>
          </a:bodyPr>
          <a:lstStyle>
            <a:lvl1pPr marL="0" indent="0">
              <a:buNone/>
              <a:defRPr lang="en-US" sz="2400" b="1" dirty="0">
                <a:solidFill>
                  <a:schemeClr val="bg1"/>
                </a:solidFill>
              </a:defRPr>
            </a:lvl1pPr>
          </a:lstStyle>
          <a:p>
            <a:pPr marL="228600" lvl="0" indent="-228600" rtl="0"/>
            <a:r>
              <a:rPr lang="it-IT" noProof="0"/>
              <a:t>Fare clic per modificare gli stili del testo dello schema</a:t>
            </a:r>
          </a:p>
        </p:txBody>
      </p:sp>
      <p:sp>
        <p:nvSpPr>
          <p:cNvPr id="4" name="Segnaposto contenuto 3"/>
          <p:cNvSpPr>
            <a:spLocks noGrp="1"/>
          </p:cNvSpPr>
          <p:nvPr>
            <p:ph sz="half" idx="2" hasCustomPrompt="1"/>
          </p:nvPr>
        </p:nvSpPr>
        <p:spPr>
          <a:xfrm>
            <a:off x="1583436" y="3143250"/>
            <a:ext cx="4270248" cy="2596776"/>
          </a:xfrm>
        </p:spPr>
        <p:txBody>
          <a:bodyPr rtlCol="0"/>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rtl="0"/>
            <a:r>
              <a:rPr lang="it-IT" noProof="0"/>
              <a:t>Modifica gli stili del testo dello schema</a:t>
            </a:r>
          </a:p>
          <a:p>
            <a:pPr lvl="1" rtl="0"/>
            <a:r>
              <a:rPr lang="it-IT" noProof="0"/>
              <a:t>Secondo livello</a:t>
            </a:r>
          </a:p>
          <a:p>
            <a:pPr lvl="2" rtl="0"/>
            <a:r>
              <a:rPr lang="it-IT" noProof="0"/>
              <a:t>Terzo livello</a:t>
            </a:r>
          </a:p>
          <a:p>
            <a:pPr lvl="3" rtl="0"/>
            <a:r>
              <a:rPr lang="it-IT" noProof="0"/>
              <a:t>Quarto livello</a:t>
            </a:r>
          </a:p>
          <a:p>
            <a:pPr lvl="4" rtl="0"/>
            <a:r>
              <a:rPr lang="it-IT" noProof="0"/>
              <a:t>Quinto livello</a:t>
            </a:r>
          </a:p>
        </p:txBody>
      </p:sp>
      <p:sp>
        <p:nvSpPr>
          <p:cNvPr id="6" name="Segnaposto contenuto 5"/>
          <p:cNvSpPr>
            <a:spLocks noGrp="1"/>
          </p:cNvSpPr>
          <p:nvPr>
            <p:ph sz="quarter" idx="4" hasCustomPrompt="1"/>
          </p:nvPr>
        </p:nvSpPr>
        <p:spPr>
          <a:xfrm>
            <a:off x="6338316" y="3143250"/>
            <a:ext cx="4253484" cy="2596776"/>
          </a:xfrm>
        </p:spPr>
        <p:txBody>
          <a:bodyPr rtlCol="0"/>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rtl="0"/>
            <a:r>
              <a:rPr lang="it-IT" noProof="0"/>
              <a:t>Modifica gli stili del testo dello schema</a:t>
            </a:r>
          </a:p>
          <a:p>
            <a:pPr lvl="1" rtl="0"/>
            <a:r>
              <a:rPr lang="it-IT" noProof="0"/>
              <a:t>Secondo livello</a:t>
            </a:r>
          </a:p>
          <a:p>
            <a:pPr lvl="2" rtl="0"/>
            <a:r>
              <a:rPr lang="it-IT" noProof="0"/>
              <a:t>Terzo livello</a:t>
            </a:r>
          </a:p>
          <a:p>
            <a:pPr lvl="3" rtl="0"/>
            <a:r>
              <a:rPr lang="it-IT" noProof="0"/>
              <a:t>Quarto livello</a:t>
            </a:r>
          </a:p>
          <a:p>
            <a:pPr lvl="4" rtl="0"/>
            <a:r>
              <a:rPr lang="it-IT" noProof="0"/>
              <a:t>Quinto livello</a:t>
            </a:r>
          </a:p>
        </p:txBody>
      </p:sp>
      <p:sp>
        <p:nvSpPr>
          <p:cNvPr id="7" name="Segnaposto data 6"/>
          <p:cNvSpPr>
            <a:spLocks noGrp="1"/>
          </p:cNvSpPr>
          <p:nvPr>
            <p:ph type="dt" sz="half" idx="10"/>
          </p:nvPr>
        </p:nvSpPr>
        <p:spPr/>
        <p:txBody>
          <a:bodyPr rtlCol="0"/>
          <a:lstStyle>
            <a:lvl1pPr>
              <a:defRPr>
                <a:solidFill>
                  <a:schemeClr val="bg1">
                    <a:alpha val="70000"/>
                  </a:schemeClr>
                </a:solidFill>
              </a:defRPr>
            </a:lvl1pPr>
          </a:lstStyle>
          <a:p>
            <a:pPr rtl="0"/>
            <a:fld id="{20FD39F4-CB1D-4675-B9B4-6213102756E5}" type="datetime1">
              <a:rPr lang="it-IT" noProof="0" smtClean="0"/>
              <a:t>09/05/2019</a:t>
            </a:fld>
            <a:endParaRPr lang="it-IT" noProof="0"/>
          </a:p>
        </p:txBody>
      </p:sp>
      <p:sp>
        <p:nvSpPr>
          <p:cNvPr id="8" name="Segnaposto piè di pagina 7"/>
          <p:cNvSpPr>
            <a:spLocks noGrp="1"/>
          </p:cNvSpPr>
          <p:nvPr>
            <p:ph type="ftr" sz="quarter" idx="11"/>
          </p:nvPr>
        </p:nvSpPr>
        <p:spPr/>
        <p:txBody>
          <a:bodyPr rtlCol="0"/>
          <a:lstStyle>
            <a:lvl1pPr>
              <a:defRPr>
                <a:solidFill>
                  <a:schemeClr val="bg1">
                    <a:alpha val="70000"/>
                  </a:schemeClr>
                </a:solidFill>
              </a:defRPr>
            </a:lvl1pPr>
          </a:lstStyle>
          <a:p>
            <a:pPr rtl="0"/>
            <a:r>
              <a:rPr lang="it-IT" noProof="0"/>
              <a:t>Aggiungere un piè di pagina</a:t>
            </a:r>
          </a:p>
        </p:txBody>
      </p:sp>
      <p:sp>
        <p:nvSpPr>
          <p:cNvPr id="9" name="Segnaposto numero diapositiva 8"/>
          <p:cNvSpPr>
            <a:spLocks noGrp="1"/>
          </p:cNvSpPr>
          <p:nvPr>
            <p:ph type="sldNum" sz="quarter" idx="12"/>
          </p:nvPr>
        </p:nvSpPr>
        <p:spPr/>
        <p:txBody>
          <a:bodyPr rtlCol="0"/>
          <a:lstStyle/>
          <a:p>
            <a:pPr rtl="0"/>
            <a:fld id="{42F0A33C-B6D6-454E-A4EA-5198AC78DEE3}" type="slidenum">
              <a:rPr lang="it-IT" noProof="0" smtClean="0"/>
              <a:t>‹N›</a:t>
            </a:fld>
            <a:endParaRPr lang="it-IT" noProof="0"/>
          </a:p>
        </p:txBody>
      </p:sp>
      <p:sp>
        <p:nvSpPr>
          <p:cNvPr id="10" name="Titolo 9"/>
          <p:cNvSpPr>
            <a:spLocks noGrp="1"/>
          </p:cNvSpPr>
          <p:nvPr>
            <p:ph type="title"/>
          </p:nvPr>
        </p:nvSpPr>
        <p:spPr bwMode="gray">
          <a:noFill/>
          <a:ln>
            <a:solidFill>
              <a:schemeClr val="bg1"/>
            </a:solidFill>
          </a:ln>
        </p:spPr>
        <p:txBody>
          <a:bodyPr rtlCol="0"/>
          <a:lstStyle/>
          <a:p>
            <a:pPr rtl="0"/>
            <a:r>
              <a:rPr lang="it-IT" noProof="0"/>
              <a:t>Fare clic per modificare lo stile del titolo dello schema</a:t>
            </a:r>
          </a:p>
        </p:txBody>
      </p:sp>
      <p:sp>
        <p:nvSpPr>
          <p:cNvPr id="12" name="Segnaposto testo 4">
            <a:extLst>
              <a:ext uri="{FF2B5EF4-FFF2-40B4-BE49-F238E27FC236}">
                <a16:creationId xmlns:a16="http://schemas.microsoft.com/office/drawing/2014/main" id="{7CC6D812-2BC4-484A-A3B0-D751943CAC28}"/>
              </a:ext>
            </a:extLst>
          </p:cNvPr>
          <p:cNvSpPr>
            <a:spLocks noGrp="1"/>
          </p:cNvSpPr>
          <p:nvPr>
            <p:ph type="body" sz="quarter" idx="3" hasCustomPrompt="1"/>
          </p:nvPr>
        </p:nvSpPr>
        <p:spPr>
          <a:xfrm>
            <a:off x="6304927" y="2313433"/>
            <a:ext cx="4270248" cy="704088"/>
          </a:xfrm>
        </p:spPr>
        <p:txBody>
          <a:bodyPr rtlCol="0" anchor="b"/>
          <a:lstStyle>
            <a:lvl1pPr marL="0" indent="0">
              <a:buFont typeface="Arial" panose="020B0604020202020204" pitchFamily="34" charset="0"/>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it-IT" noProof="0"/>
              <a:t>Modifica gli stili del testo dello schema</a:t>
            </a:r>
          </a:p>
        </p:txBody>
      </p:sp>
    </p:spTree>
    <p:extLst>
      <p:ext uri="{BB962C8B-B14F-4D97-AF65-F5344CB8AC3E}">
        <p14:creationId xmlns:p14="http://schemas.microsoft.com/office/powerpoint/2010/main" val="10744509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olo titolo">
    <p:spTree>
      <p:nvGrpSpPr>
        <p:cNvPr id="1" name=""/>
        <p:cNvGrpSpPr/>
        <p:nvPr/>
      </p:nvGrpSpPr>
      <p:grpSpPr>
        <a:xfrm>
          <a:off x="0" y="0"/>
          <a:ext cx="0" cy="0"/>
          <a:chOff x="0" y="0"/>
          <a:chExt cx="0" cy="0"/>
        </a:xfrm>
      </p:grpSpPr>
      <p:sp>
        <p:nvSpPr>
          <p:cNvPr id="5" name="Segnaposto numero diapositiva 4"/>
          <p:cNvSpPr>
            <a:spLocks noGrp="1"/>
          </p:cNvSpPr>
          <p:nvPr>
            <p:ph type="sldNum" sz="quarter" idx="12"/>
          </p:nvPr>
        </p:nvSpPr>
        <p:spPr>
          <a:xfrm>
            <a:off x="11459962" y="6324918"/>
            <a:ext cx="365760" cy="365760"/>
          </a:xfrm>
        </p:spPr>
        <p:txBody>
          <a:bodyPr rtlCol="0"/>
          <a:lstStyle/>
          <a:p>
            <a:pPr rtl="0"/>
            <a:fld id="{42F0A33C-B6D6-454E-A4EA-5198AC78DEE3}" type="slidenum">
              <a:rPr lang="it-IT" noProof="0" smtClean="0"/>
              <a:t>‹N›</a:t>
            </a:fld>
            <a:endParaRPr lang="it-IT" noProof="0"/>
          </a:p>
        </p:txBody>
      </p:sp>
      <p:sp>
        <p:nvSpPr>
          <p:cNvPr id="3" name="Segnaposto data 2"/>
          <p:cNvSpPr>
            <a:spLocks noGrp="1"/>
          </p:cNvSpPr>
          <p:nvPr>
            <p:ph type="dt" sz="half" idx="10"/>
          </p:nvPr>
        </p:nvSpPr>
        <p:spPr>
          <a:xfrm>
            <a:off x="8644389" y="6345814"/>
            <a:ext cx="2753746" cy="323968"/>
          </a:xfrm>
        </p:spPr>
        <p:txBody>
          <a:bodyPr rtlCol="0"/>
          <a:lstStyle/>
          <a:p>
            <a:pPr rtl="0"/>
            <a:fld id="{07BA9275-F356-45E9-BF01-43322AE6E058}" type="datetime1">
              <a:rPr lang="it-IT" noProof="0" smtClean="0"/>
              <a:t>09/05/2019</a:t>
            </a:fld>
            <a:endParaRPr lang="it-IT" noProof="0"/>
          </a:p>
        </p:txBody>
      </p:sp>
      <p:sp>
        <p:nvSpPr>
          <p:cNvPr id="4" name="Segnaposto piè di pagina 3"/>
          <p:cNvSpPr>
            <a:spLocks noGrp="1"/>
          </p:cNvSpPr>
          <p:nvPr>
            <p:ph type="ftr" sz="quarter" idx="11"/>
          </p:nvPr>
        </p:nvSpPr>
        <p:spPr>
          <a:xfrm>
            <a:off x="457200" y="6403848"/>
            <a:ext cx="5901189" cy="320040"/>
          </a:xfrm>
        </p:spPr>
        <p:txBody>
          <a:bodyPr rtlCol="0"/>
          <a:lstStyle/>
          <a:p>
            <a:pPr rtl="0"/>
            <a:r>
              <a:rPr lang="it-IT" noProof="0"/>
              <a:t>Aggiungere un piè di pagina</a:t>
            </a:r>
          </a:p>
        </p:txBody>
      </p:sp>
      <p:sp>
        <p:nvSpPr>
          <p:cNvPr id="21" name="Rettangolo 20">
            <a:extLst>
              <a:ext uri="{FF2B5EF4-FFF2-40B4-BE49-F238E27FC236}">
                <a16:creationId xmlns:a16="http://schemas.microsoft.com/office/drawing/2014/main" id="{64070FEF-D9D1-45DF-A806-9CA5B8270E72}"/>
              </a:ext>
            </a:extLst>
          </p:cNvPr>
          <p:cNvSpPr/>
          <p:nvPr userDrawn="1"/>
        </p:nvSpPr>
        <p:spPr>
          <a:xfrm>
            <a:off x="-15240" y="-1"/>
            <a:ext cx="365760" cy="6876000"/>
          </a:xfrm>
          <a:prstGeom prst="rect">
            <a:avLst/>
          </a:prstGeom>
          <a:solidFill>
            <a:schemeClr val="accent2"/>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rtl="0"/>
            <a:endParaRPr lang="it-IT" noProof="0"/>
          </a:p>
        </p:txBody>
      </p:sp>
      <p:sp>
        <p:nvSpPr>
          <p:cNvPr id="2" name="Titolo 1">
            <a:extLst>
              <a:ext uri="{FF2B5EF4-FFF2-40B4-BE49-F238E27FC236}">
                <a16:creationId xmlns:a16="http://schemas.microsoft.com/office/drawing/2014/main" id="{76C8A7AD-2B2B-4A1B-8A04-1B8223844A00}"/>
              </a:ext>
            </a:extLst>
          </p:cNvPr>
          <p:cNvSpPr>
            <a:spLocks noGrp="1"/>
          </p:cNvSpPr>
          <p:nvPr>
            <p:ph type="title"/>
          </p:nvPr>
        </p:nvSpPr>
        <p:spPr/>
        <p:txBody>
          <a:bodyPr rtlCol="0"/>
          <a:lstStyle/>
          <a:p>
            <a:pPr rtl="0"/>
            <a:r>
              <a:rPr lang="it-IT" noProof="0"/>
              <a:t>Fare clic per modificare lo stile del titolo dello schema</a:t>
            </a:r>
          </a:p>
        </p:txBody>
      </p:sp>
    </p:spTree>
    <p:extLst>
      <p:ext uri="{BB962C8B-B14F-4D97-AF65-F5344CB8AC3E}">
        <p14:creationId xmlns:p14="http://schemas.microsoft.com/office/powerpoint/2010/main" val="23463130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Vuoto">
    <p:spTree>
      <p:nvGrpSpPr>
        <p:cNvPr id="1" name=""/>
        <p:cNvGrpSpPr/>
        <p:nvPr/>
      </p:nvGrpSpPr>
      <p:grpSpPr>
        <a:xfrm>
          <a:off x="0" y="0"/>
          <a:ext cx="0" cy="0"/>
          <a:chOff x="0" y="0"/>
          <a:chExt cx="0" cy="0"/>
        </a:xfrm>
      </p:grpSpPr>
      <p:sp>
        <p:nvSpPr>
          <p:cNvPr id="3" name="Segnaposto data 2"/>
          <p:cNvSpPr>
            <a:spLocks noGrp="1"/>
          </p:cNvSpPr>
          <p:nvPr>
            <p:ph type="dt" sz="half" idx="10"/>
          </p:nvPr>
        </p:nvSpPr>
        <p:spPr/>
        <p:txBody>
          <a:bodyPr rtlCol="0"/>
          <a:lstStyle/>
          <a:p>
            <a:pPr rtl="0"/>
            <a:fld id="{C7A2C80E-BA22-427C-9292-A0A566800211}" type="datetime1">
              <a:rPr lang="it-IT" noProof="0" smtClean="0"/>
              <a:t>09/05/2019</a:t>
            </a:fld>
            <a:endParaRPr lang="it-IT" noProof="0"/>
          </a:p>
        </p:txBody>
      </p:sp>
      <p:sp>
        <p:nvSpPr>
          <p:cNvPr id="4" name="Segnaposto piè di pagina 3"/>
          <p:cNvSpPr>
            <a:spLocks noGrp="1"/>
          </p:cNvSpPr>
          <p:nvPr>
            <p:ph type="ftr" sz="quarter" idx="11"/>
          </p:nvPr>
        </p:nvSpPr>
        <p:spPr/>
        <p:txBody>
          <a:bodyPr rtlCol="0"/>
          <a:lstStyle/>
          <a:p>
            <a:pPr rtl="0"/>
            <a:r>
              <a:rPr lang="it-IT" noProof="0"/>
              <a:t>Aggiungere un piè di pagina</a:t>
            </a:r>
          </a:p>
        </p:txBody>
      </p:sp>
      <p:sp>
        <p:nvSpPr>
          <p:cNvPr id="5" name="Segnaposto numero diapositiva 4"/>
          <p:cNvSpPr>
            <a:spLocks noGrp="1"/>
          </p:cNvSpPr>
          <p:nvPr>
            <p:ph type="sldNum" sz="quarter" idx="12"/>
          </p:nvPr>
        </p:nvSpPr>
        <p:spPr/>
        <p:txBody>
          <a:bodyPr rtlCol="0"/>
          <a:lstStyle/>
          <a:p>
            <a:pPr rtl="0"/>
            <a:fld id="{42F0A33C-B6D6-454E-A4EA-5198AC78DEE3}" type="slidenum">
              <a:rPr lang="it-IT" noProof="0" smtClean="0"/>
              <a:t>‹N›</a:t>
            </a:fld>
            <a:endParaRPr lang="it-IT" noProof="0"/>
          </a:p>
        </p:txBody>
      </p:sp>
    </p:spTree>
    <p:extLst>
      <p:ext uri="{BB962C8B-B14F-4D97-AF65-F5344CB8AC3E}">
        <p14:creationId xmlns:p14="http://schemas.microsoft.com/office/powerpoint/2010/main" val="19301819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blackGray">
      <p:bgPr>
        <a:solidFill>
          <a:schemeClr val="bg1"/>
        </a:solidFill>
        <a:effectLst/>
      </p:bgPr>
    </p:bg>
    <p:spTree>
      <p:nvGrpSpPr>
        <p:cNvPr id="1" name=""/>
        <p:cNvGrpSpPr/>
        <p:nvPr/>
      </p:nvGrpSpPr>
      <p:grpSpPr>
        <a:xfrm>
          <a:off x="0" y="0"/>
          <a:ext cx="0" cy="0"/>
          <a:chOff x="0" y="0"/>
          <a:chExt cx="0" cy="0"/>
        </a:xfrm>
      </p:grpSpPr>
      <p:sp>
        <p:nvSpPr>
          <p:cNvPr id="2" name="Segnaposto titolo 1"/>
          <p:cNvSpPr>
            <a:spLocks noGrp="1"/>
          </p:cNvSpPr>
          <p:nvPr>
            <p:ph type="title"/>
          </p:nvPr>
        </p:nvSpPr>
        <p:spPr bwMode="gray">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Autofit/>
          </a:bodyPr>
          <a:lstStyle/>
          <a:p>
            <a:pPr rtl="0"/>
            <a:r>
              <a:rPr lang="it-IT" noProof="0"/>
              <a:t>Fare clic per modificare lo stile del titolo dello schema</a:t>
            </a:r>
          </a:p>
        </p:txBody>
      </p:sp>
      <p:sp>
        <p:nvSpPr>
          <p:cNvPr id="3" name="Segnaposto testo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rtl="0"/>
            <a:r>
              <a:rPr lang="it-IT" noProof="0"/>
              <a:t>Modifica gli stili del testo dello schema</a:t>
            </a:r>
          </a:p>
          <a:p>
            <a:pPr lvl="1" rtl="0"/>
            <a:r>
              <a:rPr lang="it-IT" noProof="0"/>
              <a:t>Secondo livello</a:t>
            </a:r>
          </a:p>
          <a:p>
            <a:pPr lvl="2" rtl="0"/>
            <a:r>
              <a:rPr lang="it-IT" noProof="0"/>
              <a:t>Terzo livello</a:t>
            </a:r>
          </a:p>
          <a:p>
            <a:pPr lvl="3" rtl="0"/>
            <a:r>
              <a:rPr lang="it-IT" noProof="0"/>
              <a:t>Quarto livello</a:t>
            </a:r>
          </a:p>
          <a:p>
            <a:pPr lvl="4" rtl="0"/>
            <a:r>
              <a:rPr lang="it-IT" noProof="0"/>
              <a:t>Quinto livello</a:t>
            </a:r>
          </a:p>
        </p:txBody>
      </p:sp>
      <p:sp>
        <p:nvSpPr>
          <p:cNvPr id="4" name="Segnaposto data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pPr rtl="0"/>
            <a:fld id="{8BD40969-A379-4A5B-BCC9-34F3419A0F2E}" type="datetime1">
              <a:rPr lang="it-IT" noProof="0" smtClean="0"/>
              <a:t>09/05/2019</a:t>
            </a:fld>
            <a:endParaRPr lang="it-IT" noProof="0"/>
          </a:p>
        </p:txBody>
      </p:sp>
      <p:sp>
        <p:nvSpPr>
          <p:cNvPr id="5" name="Segnaposto piè di pagina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pPr rtl="0"/>
            <a:r>
              <a:rPr lang="it-IT" noProof="0"/>
              <a:t>Aggiungere un piè di pagina</a:t>
            </a:r>
          </a:p>
        </p:txBody>
      </p:sp>
      <p:sp>
        <p:nvSpPr>
          <p:cNvPr id="6" name="Segnaposto numero diapositiva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pPr rtl="0"/>
            <a:fld id="{42F0A33C-B6D6-454E-A4EA-5198AC78DEE3}" type="slidenum">
              <a:rPr lang="it-IT" noProof="0" smtClean="0"/>
              <a:t>‹N›</a:t>
            </a:fld>
            <a:endParaRPr lang="it-IT" noProof="0"/>
          </a:p>
        </p:txBody>
      </p:sp>
    </p:spTree>
    <p:extLst>
      <p:ext uri="{BB962C8B-B14F-4D97-AF65-F5344CB8AC3E}">
        <p14:creationId xmlns:p14="http://schemas.microsoft.com/office/powerpoint/2010/main" val="2353149843"/>
      </p:ext>
    </p:extLst>
  </p:cSld>
  <p:clrMap bg1="lt1" tx1="dk1" bg2="lt2" tx2="dk2" accent1="accent1" accent2="accent2" accent3="accent3" accent4="accent4" accent5="accent5" accent6="accent6" hlink="hlink" folHlink="folHlink"/>
  <p:sldLayoutIdLst>
    <p:sldLayoutId id="2147483684" r:id="rId1"/>
    <p:sldLayoutId id="2147483679" r:id="rId2"/>
    <p:sldLayoutId id="2147483681" r:id="rId3"/>
    <p:sldLayoutId id="2147483690" r:id="rId4"/>
    <p:sldLayoutId id="2147483666" r:id="rId5"/>
    <p:sldLayoutId id="2147483687" r:id="rId6"/>
    <p:sldLayoutId id="2147483680" r:id="rId7"/>
    <p:sldLayoutId id="2147483688" r:id="rId8"/>
    <p:sldLayoutId id="2147483673" r:id="rId9"/>
    <p:sldLayoutId id="2147483692" r:id="rId10"/>
    <p:sldLayoutId id="2147483674" r:id="rId11"/>
    <p:sldLayoutId id="2147483676" r:id="rId12"/>
    <p:sldLayoutId id="2147483677" r:id="rId13"/>
    <p:sldLayoutId id="2147483691" r:id="rId14"/>
    <p:sldLayoutId id="2147483689" r:id="rId15"/>
  </p:sldLayoutIdLst>
  <p:hf sldNum="0" hdr="0" ftr="0" dt="0"/>
  <p:txStyles>
    <p:titleStyle>
      <a:lvl1pPr algn="ctr" defTabSz="914400" rtl="0" eaLnBrk="1" latinLnBrk="0" hangingPunct="1">
        <a:lnSpc>
          <a:spcPct val="90000"/>
        </a:lnSpc>
        <a:spcBef>
          <a:spcPct val="0"/>
        </a:spcBef>
        <a:buNone/>
        <a:defRPr sz="4000" kern="1200" cap="none" spc="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2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24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24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24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24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3.jpeg"/><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5.jpeg"/></Relationships>
</file>

<file path=ppt/slides/_rels/slide12.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13.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20.jpeg"/><Relationship Id="rId4" Type="http://schemas.openxmlformats.org/officeDocument/2006/relationships/image" Target="../media/image19.jpeg"/></Relationships>
</file>

<file path=ppt/slides/_rels/slide14.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24.jpeg"/><Relationship Id="rId4" Type="http://schemas.openxmlformats.org/officeDocument/2006/relationships/image" Target="../media/image23.jpeg"/></Relationships>
</file>

<file path=ppt/slides/_rels/slide16.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27.jpeg"/><Relationship Id="rId4" Type="http://schemas.openxmlformats.org/officeDocument/2006/relationships/image" Target="../media/image26.jpeg"/></Relationships>
</file>

<file path=ppt/slides/_rels/slide17.xml.rels><?xml version="1.0" encoding="UTF-8" standalone="yes"?>
<Relationships xmlns="http://schemas.openxmlformats.org/package/2006/relationships"><Relationship Id="rId3" Type="http://schemas.openxmlformats.org/officeDocument/2006/relationships/image" Target="../media/image28.jpeg"/><Relationship Id="rId7" Type="http://schemas.openxmlformats.org/officeDocument/2006/relationships/image" Target="../media/image32.jp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31.jpg"/><Relationship Id="rId5" Type="http://schemas.openxmlformats.org/officeDocument/2006/relationships/image" Target="../media/image30.jpg"/><Relationship Id="rId4" Type="http://schemas.openxmlformats.org/officeDocument/2006/relationships/image" Target="../media/image29.jpg"/></Relationships>
</file>

<file path=ppt/slides/_rels/slide18.xml.rels><?xml version="1.0" encoding="UTF-8" standalone="yes"?>
<Relationships xmlns="http://schemas.openxmlformats.org/package/2006/relationships"><Relationship Id="rId3" Type="http://schemas.openxmlformats.org/officeDocument/2006/relationships/image" Target="../media/image33.jpg"/><Relationship Id="rId7" Type="http://schemas.openxmlformats.org/officeDocument/2006/relationships/image" Target="../media/image37.jp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36.jpg"/><Relationship Id="rId5" Type="http://schemas.openxmlformats.org/officeDocument/2006/relationships/image" Target="../media/image35.jpg"/><Relationship Id="rId4" Type="http://schemas.openxmlformats.org/officeDocument/2006/relationships/image" Target="../media/image34.jpg"/></Relationships>
</file>

<file path=ppt/slides/_rels/slide19.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40.jpg"/><Relationship Id="rId4" Type="http://schemas.openxmlformats.org/officeDocument/2006/relationships/image" Target="../media/image39.jpg"/></Relationships>
</file>

<file path=ppt/slides/_rels/slide20.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44.png"/><Relationship Id="rId5" Type="http://schemas.openxmlformats.org/officeDocument/2006/relationships/image" Target="../media/image43.jpg"/><Relationship Id="rId4" Type="http://schemas.openxmlformats.org/officeDocument/2006/relationships/image" Target="../media/image42.jpg"/></Relationships>
</file>

<file path=ppt/slides/_rels/slide21.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47.jpg"/><Relationship Id="rId4" Type="http://schemas.openxmlformats.org/officeDocument/2006/relationships/image" Target="../media/image46.jpg"/></Relationships>
</file>

<file path=ppt/slides/_rels/slide22.xml.rels><?xml version="1.0" encoding="UTF-8" standalone="yes"?>
<Relationships xmlns="http://schemas.openxmlformats.org/package/2006/relationships"><Relationship Id="rId8" Type="http://schemas.openxmlformats.org/officeDocument/2006/relationships/image" Target="../media/image53.JPG"/><Relationship Id="rId3" Type="http://schemas.openxmlformats.org/officeDocument/2006/relationships/image" Target="../media/image48.jpg"/><Relationship Id="rId7" Type="http://schemas.openxmlformats.org/officeDocument/2006/relationships/image" Target="../media/image52.jpg"/><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51.JPG"/><Relationship Id="rId5" Type="http://schemas.openxmlformats.org/officeDocument/2006/relationships/image" Target="../media/image50.jpg"/><Relationship Id="rId4" Type="http://schemas.openxmlformats.org/officeDocument/2006/relationships/image" Target="../media/image49.jpg"/></Relationships>
</file>

<file path=ppt/slides/_rels/slide23.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image" Target="../media/image57.jpg"/><Relationship Id="rId5" Type="http://schemas.openxmlformats.org/officeDocument/2006/relationships/image" Target="../media/image56.jpg"/><Relationship Id="rId4" Type="http://schemas.openxmlformats.org/officeDocument/2006/relationships/image" Target="../media/image55.jp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37BF3"/>
        </a:solidFill>
        <a:effectLst/>
      </p:bgPr>
    </p:bg>
    <p:spTree>
      <p:nvGrpSpPr>
        <p:cNvPr id="1" name=""/>
        <p:cNvGrpSpPr/>
        <p:nvPr/>
      </p:nvGrpSpPr>
      <p:grpSpPr>
        <a:xfrm>
          <a:off x="0" y="0"/>
          <a:ext cx="0" cy="0"/>
          <a:chOff x="0" y="0"/>
          <a:chExt cx="0" cy="0"/>
        </a:xfrm>
      </p:grpSpPr>
      <p:sp>
        <p:nvSpPr>
          <p:cNvPr id="9" name="CasellaDiTesto 8">
            <a:extLst>
              <a:ext uri="{FF2B5EF4-FFF2-40B4-BE49-F238E27FC236}">
                <a16:creationId xmlns:a16="http://schemas.microsoft.com/office/drawing/2014/main" id="{935F974B-E589-4821-937A-9D95A7BB02D3}"/>
              </a:ext>
            </a:extLst>
          </p:cNvPr>
          <p:cNvSpPr txBox="1"/>
          <p:nvPr/>
        </p:nvSpPr>
        <p:spPr>
          <a:xfrm>
            <a:off x="-1" y="5231094"/>
            <a:ext cx="12192000" cy="523220"/>
          </a:xfrm>
          <a:prstGeom prst="rect">
            <a:avLst/>
          </a:prstGeom>
          <a:noFill/>
        </p:spPr>
        <p:txBody>
          <a:bodyPr wrap="square" rtlCol="0">
            <a:spAutoFit/>
          </a:bodyPr>
          <a:lstStyle/>
          <a:p>
            <a:pPr algn="ctr"/>
            <a:r>
              <a:rPr lang="it-IT" sz="2800" b="1" dirty="0">
                <a:solidFill>
                  <a:schemeClr val="bg1"/>
                </a:solidFill>
              </a:rPr>
              <a:t>United Nations Educational, Scientific and Cultural Organization</a:t>
            </a:r>
          </a:p>
        </p:txBody>
      </p:sp>
      <p:pic>
        <p:nvPicPr>
          <p:cNvPr id="20" name="Immagine 19">
            <a:extLst>
              <a:ext uri="{FF2B5EF4-FFF2-40B4-BE49-F238E27FC236}">
                <a16:creationId xmlns:a16="http://schemas.microsoft.com/office/drawing/2014/main" id="{B658BA77-DF28-4E91-A0FD-BEDB85C27D3F}"/>
              </a:ext>
            </a:extLst>
          </p:cNvPr>
          <p:cNvPicPr>
            <a:picLocks noChangeAspect="1"/>
          </p:cNvPicPr>
          <p:nvPr/>
        </p:nvPicPr>
        <p:blipFill>
          <a:blip r:embed="rId3"/>
          <a:stretch>
            <a:fillRect/>
          </a:stretch>
        </p:blipFill>
        <p:spPr>
          <a:xfrm>
            <a:off x="3145793" y="338373"/>
            <a:ext cx="5900413" cy="4481160"/>
          </a:xfrm>
          <a:prstGeom prst="rect">
            <a:avLst/>
          </a:prstGeom>
        </p:spPr>
      </p:pic>
      <p:sp>
        <p:nvSpPr>
          <p:cNvPr id="32" name="CasellaDiTesto 31">
            <a:extLst>
              <a:ext uri="{FF2B5EF4-FFF2-40B4-BE49-F238E27FC236}">
                <a16:creationId xmlns:a16="http://schemas.microsoft.com/office/drawing/2014/main" id="{93929B74-5EF9-4E77-B6CA-AF682DDFCB47}"/>
              </a:ext>
            </a:extLst>
          </p:cNvPr>
          <p:cNvSpPr txBox="1"/>
          <p:nvPr/>
        </p:nvSpPr>
        <p:spPr>
          <a:xfrm>
            <a:off x="-1" y="5843766"/>
            <a:ext cx="12192000" cy="461665"/>
          </a:xfrm>
          <a:prstGeom prst="rect">
            <a:avLst/>
          </a:prstGeom>
          <a:noFill/>
        </p:spPr>
        <p:txBody>
          <a:bodyPr wrap="square" rtlCol="0">
            <a:spAutoFit/>
          </a:bodyPr>
          <a:lstStyle/>
          <a:p>
            <a:pPr algn="ctr"/>
            <a:r>
              <a:rPr lang="it-IT" sz="2400" dirty="0">
                <a:solidFill>
                  <a:schemeClr val="bg1"/>
                </a:solidFill>
              </a:rPr>
              <a:t>(Organizzazione delle Nazioni Unite per l'Educazione, la Scienza e la Cultura)</a:t>
            </a:r>
          </a:p>
        </p:txBody>
      </p:sp>
    </p:spTree>
    <p:extLst>
      <p:ext uri="{BB962C8B-B14F-4D97-AF65-F5344CB8AC3E}">
        <p14:creationId xmlns:p14="http://schemas.microsoft.com/office/powerpoint/2010/main" val="20603454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37BF3"/>
        </a:solidFill>
        <a:effectLst/>
      </p:bgPr>
    </p:bg>
    <p:spTree>
      <p:nvGrpSpPr>
        <p:cNvPr id="1" name=""/>
        <p:cNvGrpSpPr/>
        <p:nvPr/>
      </p:nvGrpSpPr>
      <p:grpSpPr>
        <a:xfrm>
          <a:off x="0" y="0"/>
          <a:ext cx="0" cy="0"/>
          <a:chOff x="0" y="0"/>
          <a:chExt cx="0" cy="0"/>
        </a:xfrm>
      </p:grpSpPr>
      <p:sp>
        <p:nvSpPr>
          <p:cNvPr id="32" name="CasellaDiTesto 31">
            <a:extLst>
              <a:ext uri="{FF2B5EF4-FFF2-40B4-BE49-F238E27FC236}">
                <a16:creationId xmlns:a16="http://schemas.microsoft.com/office/drawing/2014/main" id="{93929B74-5EF9-4E77-B6CA-AF682DDFCB47}"/>
              </a:ext>
            </a:extLst>
          </p:cNvPr>
          <p:cNvSpPr txBox="1"/>
          <p:nvPr/>
        </p:nvSpPr>
        <p:spPr>
          <a:xfrm>
            <a:off x="284064" y="1103686"/>
            <a:ext cx="11623871" cy="3046988"/>
          </a:xfrm>
          <a:prstGeom prst="rect">
            <a:avLst/>
          </a:prstGeom>
          <a:noFill/>
        </p:spPr>
        <p:txBody>
          <a:bodyPr wrap="square" rtlCol="0">
            <a:spAutoFit/>
          </a:bodyPr>
          <a:lstStyle/>
          <a:p>
            <a:r>
              <a:rPr lang="it-IT" sz="2400" dirty="0">
                <a:solidFill>
                  <a:schemeClr val="bg1"/>
                </a:solidFill>
              </a:rPr>
              <a:t>L’Organizzazione delle Nazioni Unite per l'Educazione, la Scienza e la Cultura </a:t>
            </a:r>
          </a:p>
          <a:p>
            <a:r>
              <a:rPr lang="it-IT" sz="2400" dirty="0">
                <a:solidFill>
                  <a:schemeClr val="bg1"/>
                </a:solidFill>
              </a:rPr>
              <a:t>è nata dalla generale consapevolezza che gli accordi politici ed economici non sono sufficienti per costruire una pace duratura e che essa debba essere fondata sull'educazione, la scienza, la cultura e la collaborazione fra nazioni, al fine di assicurare il rispetto universale della giustizia, della legge, dei diritti dell’uomo e delle libertà fondamentali che la Carta delle Nazioni Unite riconosce a tutti i popoli, senza distinzione di razza, di sesso, di lingua o di religione.</a:t>
            </a:r>
          </a:p>
          <a:p>
            <a:endParaRPr lang="it-IT" sz="2400" dirty="0">
              <a:solidFill>
                <a:schemeClr val="bg1"/>
              </a:solidFill>
            </a:endParaRPr>
          </a:p>
        </p:txBody>
      </p:sp>
      <p:sp>
        <p:nvSpPr>
          <p:cNvPr id="2" name="CasellaDiTesto 1">
            <a:extLst>
              <a:ext uri="{FF2B5EF4-FFF2-40B4-BE49-F238E27FC236}">
                <a16:creationId xmlns:a16="http://schemas.microsoft.com/office/drawing/2014/main" id="{F69D69C1-F965-4A62-8C64-74E61829F9EF}"/>
              </a:ext>
            </a:extLst>
          </p:cNvPr>
          <p:cNvSpPr txBox="1"/>
          <p:nvPr/>
        </p:nvSpPr>
        <p:spPr>
          <a:xfrm>
            <a:off x="298174" y="306348"/>
            <a:ext cx="6579704" cy="584775"/>
          </a:xfrm>
          <a:prstGeom prst="rect">
            <a:avLst/>
          </a:prstGeom>
          <a:noFill/>
        </p:spPr>
        <p:txBody>
          <a:bodyPr wrap="square" rtlCol="0">
            <a:spAutoFit/>
          </a:bodyPr>
          <a:lstStyle/>
          <a:p>
            <a:r>
              <a:rPr lang="it-IT" sz="3200" b="1" dirty="0">
                <a:solidFill>
                  <a:schemeClr val="accent2">
                    <a:lumMod val="60000"/>
                    <a:lumOff val="40000"/>
                  </a:schemeClr>
                </a:solidFill>
                <a:latin typeface="+mj-lt"/>
              </a:rPr>
              <a:t>Perché l’UNESCO?</a:t>
            </a:r>
          </a:p>
        </p:txBody>
      </p:sp>
      <p:sp>
        <p:nvSpPr>
          <p:cNvPr id="6" name="CasellaDiTesto 5">
            <a:extLst>
              <a:ext uri="{FF2B5EF4-FFF2-40B4-BE49-F238E27FC236}">
                <a16:creationId xmlns:a16="http://schemas.microsoft.com/office/drawing/2014/main" id="{B4785128-75EE-46C0-A1A7-1C8292A69314}"/>
              </a:ext>
            </a:extLst>
          </p:cNvPr>
          <p:cNvSpPr txBox="1"/>
          <p:nvPr/>
        </p:nvSpPr>
        <p:spPr>
          <a:xfrm>
            <a:off x="284064" y="3967261"/>
            <a:ext cx="6579704" cy="584775"/>
          </a:xfrm>
          <a:prstGeom prst="rect">
            <a:avLst/>
          </a:prstGeom>
          <a:noFill/>
        </p:spPr>
        <p:txBody>
          <a:bodyPr wrap="square" rtlCol="0">
            <a:spAutoFit/>
          </a:bodyPr>
          <a:lstStyle/>
          <a:p>
            <a:r>
              <a:rPr lang="it-IT" sz="3200" b="1" dirty="0">
                <a:solidFill>
                  <a:schemeClr val="accent2">
                    <a:lumMod val="60000"/>
                    <a:lumOff val="40000"/>
                  </a:schemeClr>
                </a:solidFill>
                <a:latin typeface="+mj-lt"/>
              </a:rPr>
              <a:t>Quando è nata?</a:t>
            </a:r>
          </a:p>
        </p:txBody>
      </p:sp>
      <p:sp>
        <p:nvSpPr>
          <p:cNvPr id="7" name="CasellaDiTesto 6">
            <a:extLst>
              <a:ext uri="{FF2B5EF4-FFF2-40B4-BE49-F238E27FC236}">
                <a16:creationId xmlns:a16="http://schemas.microsoft.com/office/drawing/2014/main" id="{08BBE12B-ECD4-4D3B-B1A8-0A728A28E0D4}"/>
              </a:ext>
            </a:extLst>
          </p:cNvPr>
          <p:cNvSpPr txBox="1"/>
          <p:nvPr/>
        </p:nvSpPr>
        <p:spPr>
          <a:xfrm>
            <a:off x="298174" y="4873536"/>
            <a:ext cx="11623871" cy="830997"/>
          </a:xfrm>
          <a:prstGeom prst="rect">
            <a:avLst/>
          </a:prstGeom>
          <a:noFill/>
        </p:spPr>
        <p:txBody>
          <a:bodyPr wrap="square" rtlCol="0">
            <a:spAutoFit/>
          </a:bodyPr>
          <a:lstStyle/>
          <a:p>
            <a:r>
              <a:rPr lang="it-IT" sz="2400" dirty="0">
                <a:solidFill>
                  <a:schemeClr val="bg1"/>
                </a:solidFill>
              </a:rPr>
              <a:t>La Costituzione dell'UNESCO è stata firmata il 16 novembre 1945 e la sua entrata in vigore è del 4 novembre 1946.</a:t>
            </a:r>
          </a:p>
        </p:txBody>
      </p:sp>
    </p:spTree>
    <p:extLst>
      <p:ext uri="{BB962C8B-B14F-4D97-AF65-F5344CB8AC3E}">
        <p14:creationId xmlns:p14="http://schemas.microsoft.com/office/powerpoint/2010/main" val="1075435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37BF3"/>
        </a:solidFill>
        <a:effectLst/>
      </p:bgPr>
    </p:bg>
    <p:spTree>
      <p:nvGrpSpPr>
        <p:cNvPr id="1" name=""/>
        <p:cNvGrpSpPr/>
        <p:nvPr/>
      </p:nvGrpSpPr>
      <p:grpSpPr>
        <a:xfrm>
          <a:off x="0" y="0"/>
          <a:ext cx="0" cy="0"/>
          <a:chOff x="0" y="0"/>
          <a:chExt cx="0" cy="0"/>
        </a:xfrm>
      </p:grpSpPr>
      <p:sp>
        <p:nvSpPr>
          <p:cNvPr id="32" name="CasellaDiTesto 31">
            <a:extLst>
              <a:ext uri="{FF2B5EF4-FFF2-40B4-BE49-F238E27FC236}">
                <a16:creationId xmlns:a16="http://schemas.microsoft.com/office/drawing/2014/main" id="{93929B74-5EF9-4E77-B6CA-AF682DDFCB47}"/>
              </a:ext>
            </a:extLst>
          </p:cNvPr>
          <p:cNvSpPr txBox="1"/>
          <p:nvPr/>
        </p:nvSpPr>
        <p:spPr>
          <a:xfrm>
            <a:off x="284064" y="1103686"/>
            <a:ext cx="11623871" cy="5262979"/>
          </a:xfrm>
          <a:prstGeom prst="rect">
            <a:avLst/>
          </a:prstGeom>
          <a:noFill/>
        </p:spPr>
        <p:txBody>
          <a:bodyPr wrap="square" rtlCol="0">
            <a:spAutoFit/>
          </a:bodyPr>
          <a:lstStyle/>
          <a:p>
            <a:pPr marL="342900" indent="-342900">
              <a:buFont typeface="Arial" panose="020B0604020202020204" pitchFamily="34" charset="0"/>
              <a:buChar char="•"/>
            </a:pPr>
            <a:r>
              <a:rPr lang="it-IT" sz="2400" b="1" dirty="0">
                <a:solidFill>
                  <a:schemeClr val="bg1"/>
                </a:solidFill>
              </a:rPr>
              <a:t>Promuovere l’educazione </a:t>
            </a:r>
            <a:r>
              <a:rPr lang="it-IT" sz="2400" dirty="0">
                <a:solidFill>
                  <a:schemeClr val="bg1"/>
                </a:solidFill>
              </a:rPr>
              <a:t>in modo che ogni bambina, bambino, ragazzo o ragazza, abbia accesso ad un'istruzione di qualità come diritto umano fondamentale e come requisito essenziale per lo sviluppo della personalità</a:t>
            </a:r>
          </a:p>
          <a:p>
            <a:endParaRPr lang="it-IT" sz="2400" dirty="0">
              <a:solidFill>
                <a:schemeClr val="bg1"/>
              </a:solidFill>
            </a:endParaRPr>
          </a:p>
          <a:p>
            <a:pPr marL="342900" indent="-342900">
              <a:buFont typeface="Arial" panose="020B0604020202020204" pitchFamily="34" charset="0"/>
              <a:buChar char="•"/>
            </a:pPr>
            <a:r>
              <a:rPr lang="it-IT" sz="2400" b="1" dirty="0">
                <a:solidFill>
                  <a:schemeClr val="bg1"/>
                </a:solidFill>
              </a:rPr>
              <a:t>Costruire la comprensione interculturale </a:t>
            </a:r>
            <a:r>
              <a:rPr lang="it-IT" sz="2400" dirty="0">
                <a:solidFill>
                  <a:schemeClr val="bg1"/>
                </a:solidFill>
              </a:rPr>
              <a:t>anche attraverso la protezione e la salvaguardia dei siti di eccezionale valore e bellezza iscritti nel Patrimonio Mondiale dell’Umanità</a:t>
            </a:r>
          </a:p>
          <a:p>
            <a:endParaRPr lang="it-IT" sz="2400" dirty="0">
              <a:solidFill>
                <a:schemeClr val="bg1"/>
              </a:solidFill>
            </a:endParaRPr>
          </a:p>
          <a:p>
            <a:pPr marL="342900" indent="-342900">
              <a:buFont typeface="Arial" panose="020B0604020202020204" pitchFamily="34" charset="0"/>
              <a:buChar char="•"/>
            </a:pPr>
            <a:r>
              <a:rPr lang="it-IT" sz="2400" b="1" dirty="0">
                <a:solidFill>
                  <a:schemeClr val="bg1"/>
                </a:solidFill>
              </a:rPr>
              <a:t>Perseguire la cooperazione scientifica</a:t>
            </a:r>
            <a:r>
              <a:rPr lang="it-IT" sz="2400" dirty="0">
                <a:solidFill>
                  <a:schemeClr val="bg1"/>
                </a:solidFill>
              </a:rPr>
              <a:t> per rafforzare i legami tra le nazioni e le società al fine di monitorare e prevenire le catastrofi ambientali e gestire le risorse idriche del pianeta</a:t>
            </a:r>
          </a:p>
          <a:p>
            <a:endParaRPr lang="it-IT" sz="2400" dirty="0">
              <a:solidFill>
                <a:schemeClr val="bg1"/>
              </a:solidFill>
            </a:endParaRPr>
          </a:p>
          <a:p>
            <a:pPr marL="342900" indent="-342900">
              <a:buFont typeface="Arial" panose="020B0604020202020204" pitchFamily="34" charset="0"/>
              <a:buChar char="•"/>
            </a:pPr>
            <a:r>
              <a:rPr lang="it-IT" sz="2400" b="1" dirty="0">
                <a:solidFill>
                  <a:schemeClr val="bg1"/>
                </a:solidFill>
              </a:rPr>
              <a:t>Proteggere la libertà di espressione</a:t>
            </a:r>
            <a:r>
              <a:rPr lang="it-IT" sz="2400" dirty="0">
                <a:solidFill>
                  <a:schemeClr val="bg1"/>
                </a:solidFill>
              </a:rPr>
              <a:t> come condizione essenziale per garantire la democrazia, lo sviluppo e la tutela della dignità umana</a:t>
            </a:r>
          </a:p>
        </p:txBody>
      </p:sp>
      <p:sp>
        <p:nvSpPr>
          <p:cNvPr id="2" name="CasellaDiTesto 1">
            <a:extLst>
              <a:ext uri="{FF2B5EF4-FFF2-40B4-BE49-F238E27FC236}">
                <a16:creationId xmlns:a16="http://schemas.microsoft.com/office/drawing/2014/main" id="{F69D69C1-F965-4A62-8C64-74E61829F9EF}"/>
              </a:ext>
            </a:extLst>
          </p:cNvPr>
          <p:cNvSpPr txBox="1"/>
          <p:nvPr/>
        </p:nvSpPr>
        <p:spPr>
          <a:xfrm>
            <a:off x="298174" y="306348"/>
            <a:ext cx="6579704" cy="584775"/>
          </a:xfrm>
          <a:prstGeom prst="rect">
            <a:avLst/>
          </a:prstGeom>
          <a:noFill/>
        </p:spPr>
        <p:txBody>
          <a:bodyPr wrap="square" rtlCol="0">
            <a:spAutoFit/>
          </a:bodyPr>
          <a:lstStyle/>
          <a:p>
            <a:r>
              <a:rPr lang="it-IT" sz="3200" b="1" dirty="0">
                <a:solidFill>
                  <a:schemeClr val="accent2">
                    <a:lumMod val="60000"/>
                    <a:lumOff val="40000"/>
                  </a:schemeClr>
                </a:solidFill>
                <a:latin typeface="+mj-lt"/>
              </a:rPr>
              <a:t>Quali sono i suoi obiettivi?</a:t>
            </a:r>
          </a:p>
        </p:txBody>
      </p:sp>
    </p:spTree>
    <p:extLst>
      <p:ext uri="{BB962C8B-B14F-4D97-AF65-F5344CB8AC3E}">
        <p14:creationId xmlns:p14="http://schemas.microsoft.com/office/powerpoint/2010/main" val="35263168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CasellaDiTesto 31">
            <a:extLst>
              <a:ext uri="{FF2B5EF4-FFF2-40B4-BE49-F238E27FC236}">
                <a16:creationId xmlns:a16="http://schemas.microsoft.com/office/drawing/2014/main" id="{93929B74-5EF9-4E77-B6CA-AF682DDFCB47}"/>
              </a:ext>
            </a:extLst>
          </p:cNvPr>
          <p:cNvSpPr txBox="1"/>
          <p:nvPr/>
        </p:nvSpPr>
        <p:spPr>
          <a:xfrm>
            <a:off x="464023" y="2515613"/>
            <a:ext cx="6257945" cy="1569660"/>
          </a:xfrm>
          <a:prstGeom prst="rect">
            <a:avLst/>
          </a:prstGeom>
          <a:noFill/>
        </p:spPr>
        <p:txBody>
          <a:bodyPr wrap="square" rtlCol="0">
            <a:spAutoFit/>
          </a:bodyPr>
          <a:lstStyle/>
          <a:p>
            <a:r>
              <a:rPr lang="it-IT" sz="2400" dirty="0"/>
              <a:t>L'Italia è il paese che detiene il record di </a:t>
            </a:r>
            <a:r>
              <a:rPr lang="it-IT" sz="2400" b="1" dirty="0"/>
              <a:t>maggior numero di patrimoni dell'umanità </a:t>
            </a:r>
            <a:r>
              <a:rPr lang="it-IT" sz="2400" dirty="0"/>
              <a:t>dell'UNESCO nel mondo con 54 beni nella lista nel 2018.</a:t>
            </a:r>
          </a:p>
        </p:txBody>
      </p:sp>
      <p:pic>
        <p:nvPicPr>
          <p:cNvPr id="1026" name="Picture 2" descr="https://upload.wikimedia.org/wikipedia/commons/thumb/9/9b/Italy_UNESCO_WHC_Regions.svg/800px-Italy_UNESCO_WHC_Regions.svg.png">
            <a:extLst>
              <a:ext uri="{FF2B5EF4-FFF2-40B4-BE49-F238E27FC236}">
                <a16:creationId xmlns:a16="http://schemas.microsoft.com/office/drawing/2014/main" id="{82654EC5-C7CB-4912-98FF-C7DC3B6CB9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77878" y="234222"/>
            <a:ext cx="5196961" cy="6132443"/>
          </a:xfrm>
          <a:prstGeom prst="rect">
            <a:avLst/>
          </a:prstGeom>
          <a:noFill/>
          <a:extLst>
            <a:ext uri="{909E8E84-426E-40DD-AFC4-6F175D3DCCD1}">
              <a14:hiddenFill xmlns:a14="http://schemas.microsoft.com/office/drawing/2010/main">
                <a:solidFill>
                  <a:srgbClr val="FFFFFF"/>
                </a:solidFill>
              </a14:hiddenFill>
            </a:ext>
          </a:extLst>
        </p:spPr>
      </p:pic>
      <p:sp>
        <p:nvSpPr>
          <p:cNvPr id="3" name="Rettangolo 2">
            <a:extLst>
              <a:ext uri="{FF2B5EF4-FFF2-40B4-BE49-F238E27FC236}">
                <a16:creationId xmlns:a16="http://schemas.microsoft.com/office/drawing/2014/main" id="{4DB41DFD-55D3-46AF-83BC-112CD3B10AE2}"/>
              </a:ext>
            </a:extLst>
          </p:cNvPr>
          <p:cNvSpPr/>
          <p:nvPr/>
        </p:nvSpPr>
        <p:spPr>
          <a:xfrm>
            <a:off x="0" y="0"/>
            <a:ext cx="308113" cy="6858000"/>
          </a:xfrm>
          <a:prstGeom prst="rect">
            <a:avLst/>
          </a:prstGeom>
          <a:solidFill>
            <a:srgbClr val="037BF3"/>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3235791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CasellaDiTesto 31">
            <a:extLst>
              <a:ext uri="{FF2B5EF4-FFF2-40B4-BE49-F238E27FC236}">
                <a16:creationId xmlns:a16="http://schemas.microsoft.com/office/drawing/2014/main" id="{93929B74-5EF9-4E77-B6CA-AF682DDFCB47}"/>
              </a:ext>
            </a:extLst>
          </p:cNvPr>
          <p:cNvSpPr txBox="1"/>
          <p:nvPr/>
        </p:nvSpPr>
        <p:spPr>
          <a:xfrm>
            <a:off x="464024" y="2515613"/>
            <a:ext cx="5906960" cy="1200329"/>
          </a:xfrm>
          <a:prstGeom prst="rect">
            <a:avLst/>
          </a:prstGeom>
          <a:noFill/>
        </p:spPr>
        <p:txBody>
          <a:bodyPr wrap="square" rtlCol="0">
            <a:spAutoFit/>
          </a:bodyPr>
          <a:lstStyle/>
          <a:p>
            <a:r>
              <a:rPr lang="it-IT" sz="2400" dirty="0"/>
              <a:t>La Sicilia ha ben 7 siti identificati come </a:t>
            </a:r>
            <a:r>
              <a:rPr lang="it-IT" sz="2400" b="1" dirty="0"/>
              <a:t>Patrimonio Materiale</a:t>
            </a:r>
            <a:r>
              <a:rPr lang="it-IT" sz="2400" dirty="0"/>
              <a:t> e 4 come </a:t>
            </a:r>
            <a:r>
              <a:rPr lang="it-IT" sz="2400" b="1" dirty="0"/>
              <a:t>Patrimonio Immateriale*</a:t>
            </a:r>
            <a:r>
              <a:rPr lang="it-IT" sz="2400" dirty="0"/>
              <a:t>.</a:t>
            </a:r>
          </a:p>
        </p:txBody>
      </p:sp>
      <p:sp>
        <p:nvSpPr>
          <p:cNvPr id="3" name="Rettangolo 2">
            <a:extLst>
              <a:ext uri="{FF2B5EF4-FFF2-40B4-BE49-F238E27FC236}">
                <a16:creationId xmlns:a16="http://schemas.microsoft.com/office/drawing/2014/main" id="{4DB41DFD-55D3-46AF-83BC-112CD3B10AE2}"/>
              </a:ext>
            </a:extLst>
          </p:cNvPr>
          <p:cNvSpPr/>
          <p:nvPr/>
        </p:nvSpPr>
        <p:spPr>
          <a:xfrm>
            <a:off x="0" y="0"/>
            <a:ext cx="308113" cy="6858000"/>
          </a:xfrm>
          <a:prstGeom prst="rect">
            <a:avLst/>
          </a:prstGeom>
          <a:solidFill>
            <a:srgbClr val="037BF3"/>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it-IT"/>
          </a:p>
        </p:txBody>
      </p:sp>
      <p:pic>
        <p:nvPicPr>
          <p:cNvPr id="4" name="Immagine 3">
            <a:extLst>
              <a:ext uri="{FF2B5EF4-FFF2-40B4-BE49-F238E27FC236}">
                <a16:creationId xmlns:a16="http://schemas.microsoft.com/office/drawing/2014/main" id="{1BA81061-03FE-4EB7-B45F-237AC4D98ED6}"/>
              </a:ext>
            </a:extLst>
          </p:cNvPr>
          <p:cNvPicPr>
            <a:picLocks noChangeAspect="1"/>
          </p:cNvPicPr>
          <p:nvPr/>
        </p:nvPicPr>
        <p:blipFill>
          <a:blip r:embed="rId3"/>
          <a:stretch>
            <a:fillRect/>
          </a:stretch>
        </p:blipFill>
        <p:spPr>
          <a:xfrm>
            <a:off x="6619462" y="619155"/>
            <a:ext cx="5372100" cy="5362575"/>
          </a:xfrm>
          <a:prstGeom prst="rect">
            <a:avLst/>
          </a:prstGeom>
        </p:spPr>
      </p:pic>
      <p:sp>
        <p:nvSpPr>
          <p:cNvPr id="5" name="Rettangolo 4">
            <a:extLst>
              <a:ext uri="{FF2B5EF4-FFF2-40B4-BE49-F238E27FC236}">
                <a16:creationId xmlns:a16="http://schemas.microsoft.com/office/drawing/2014/main" id="{26161AED-F602-43E9-B397-59F351C88CE9}"/>
              </a:ext>
            </a:extLst>
          </p:cNvPr>
          <p:cNvSpPr/>
          <p:nvPr/>
        </p:nvSpPr>
        <p:spPr>
          <a:xfrm>
            <a:off x="464024" y="4608588"/>
            <a:ext cx="6096000" cy="1477328"/>
          </a:xfrm>
          <a:prstGeom prst="rect">
            <a:avLst/>
          </a:prstGeom>
        </p:spPr>
        <p:txBody>
          <a:bodyPr>
            <a:spAutoFit/>
          </a:bodyPr>
          <a:lstStyle/>
          <a:p>
            <a:r>
              <a:rPr lang="it-IT" dirty="0">
                <a:solidFill>
                  <a:srgbClr val="212121"/>
                </a:solidFill>
                <a:latin typeface="open_sanslight"/>
              </a:rPr>
              <a:t>Il patrimonio culturale non è solo monumenti e collezioni di oggetti ma anche tutte le tradizioni vive trasmesse dai nostri antenati (espressioni orali, arti dello spettacolo, riti e feste, conoscenza e pratiche concernenti la natura e l’universo, l’artigianato tradizionale).</a:t>
            </a:r>
            <a:endParaRPr lang="it-IT" dirty="0"/>
          </a:p>
        </p:txBody>
      </p:sp>
    </p:spTree>
    <p:extLst>
      <p:ext uri="{BB962C8B-B14F-4D97-AF65-F5344CB8AC3E}">
        <p14:creationId xmlns:p14="http://schemas.microsoft.com/office/powerpoint/2010/main" val="24276117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magine 5">
            <a:extLst>
              <a:ext uri="{FF2B5EF4-FFF2-40B4-BE49-F238E27FC236}">
                <a16:creationId xmlns:a16="http://schemas.microsoft.com/office/drawing/2014/main" id="{3A5867B5-CECB-4C62-AB01-350F34BC9E7F}"/>
              </a:ext>
            </a:extLst>
          </p:cNvPr>
          <p:cNvPicPr>
            <a:picLocks noChangeAspect="1"/>
          </p:cNvPicPr>
          <p:nvPr/>
        </p:nvPicPr>
        <p:blipFill>
          <a:blip r:embed="rId3"/>
          <a:stretch>
            <a:fillRect/>
          </a:stretch>
        </p:blipFill>
        <p:spPr>
          <a:xfrm>
            <a:off x="1779725" y="932434"/>
            <a:ext cx="8632549" cy="5524831"/>
          </a:xfrm>
          <a:prstGeom prst="rect">
            <a:avLst/>
          </a:prstGeom>
        </p:spPr>
      </p:pic>
      <p:sp>
        <p:nvSpPr>
          <p:cNvPr id="3" name="Rettangolo 2">
            <a:extLst>
              <a:ext uri="{FF2B5EF4-FFF2-40B4-BE49-F238E27FC236}">
                <a16:creationId xmlns:a16="http://schemas.microsoft.com/office/drawing/2014/main" id="{4DB41DFD-55D3-46AF-83BC-112CD3B10AE2}"/>
              </a:ext>
            </a:extLst>
          </p:cNvPr>
          <p:cNvSpPr/>
          <p:nvPr/>
        </p:nvSpPr>
        <p:spPr>
          <a:xfrm>
            <a:off x="0" y="0"/>
            <a:ext cx="308113" cy="6858000"/>
          </a:xfrm>
          <a:prstGeom prst="rect">
            <a:avLst/>
          </a:prstGeom>
          <a:solidFill>
            <a:srgbClr val="037BF3"/>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it-IT"/>
          </a:p>
        </p:txBody>
      </p:sp>
      <p:pic>
        <p:nvPicPr>
          <p:cNvPr id="2" name="Immagine 1">
            <a:extLst>
              <a:ext uri="{FF2B5EF4-FFF2-40B4-BE49-F238E27FC236}">
                <a16:creationId xmlns:a16="http://schemas.microsoft.com/office/drawing/2014/main" id="{D0EE6343-2E98-4641-B9B9-C9C30616638A}"/>
              </a:ext>
            </a:extLst>
          </p:cNvPr>
          <p:cNvPicPr>
            <a:picLocks noChangeAspect="1"/>
          </p:cNvPicPr>
          <p:nvPr/>
        </p:nvPicPr>
        <p:blipFill>
          <a:blip r:embed="rId4"/>
          <a:stretch>
            <a:fillRect/>
          </a:stretch>
        </p:blipFill>
        <p:spPr>
          <a:xfrm>
            <a:off x="4552121" y="2444808"/>
            <a:ext cx="3806688" cy="1471090"/>
          </a:xfrm>
          <a:prstGeom prst="rect">
            <a:avLst/>
          </a:prstGeom>
        </p:spPr>
      </p:pic>
      <p:sp>
        <p:nvSpPr>
          <p:cNvPr id="7" name="CasellaDiTesto 6">
            <a:extLst>
              <a:ext uri="{FF2B5EF4-FFF2-40B4-BE49-F238E27FC236}">
                <a16:creationId xmlns:a16="http://schemas.microsoft.com/office/drawing/2014/main" id="{DE4525F3-291D-4211-9A7A-998212E55501}"/>
              </a:ext>
            </a:extLst>
          </p:cNvPr>
          <p:cNvSpPr txBox="1"/>
          <p:nvPr/>
        </p:nvSpPr>
        <p:spPr>
          <a:xfrm>
            <a:off x="1401418" y="4632583"/>
            <a:ext cx="9707217" cy="830997"/>
          </a:xfrm>
          <a:prstGeom prst="rect">
            <a:avLst/>
          </a:prstGeom>
          <a:solidFill>
            <a:srgbClr val="037BF3"/>
          </a:solidFill>
        </p:spPr>
        <p:txBody>
          <a:bodyPr wrap="square" rtlCol="0">
            <a:spAutoFit/>
          </a:bodyPr>
          <a:lstStyle/>
          <a:p>
            <a:pPr algn="ctr"/>
            <a:r>
              <a:rPr lang="it-IT" sz="2400" b="1" dirty="0">
                <a:solidFill>
                  <a:schemeClr val="accent2">
                    <a:lumMod val="60000"/>
                    <a:lumOff val="40000"/>
                  </a:schemeClr>
                </a:solidFill>
              </a:rPr>
              <a:t>Tocca sulla </a:t>
            </a:r>
            <a:r>
              <a:rPr lang="it-IT" sz="2400" b="1" dirty="0" err="1">
                <a:solidFill>
                  <a:schemeClr val="accent2">
                    <a:lumMod val="60000"/>
                    <a:lumOff val="40000"/>
                  </a:schemeClr>
                </a:solidFill>
              </a:rPr>
              <a:t>ItalyBoard</a:t>
            </a:r>
            <a:r>
              <a:rPr lang="it-IT" sz="2400" b="1" dirty="0">
                <a:solidFill>
                  <a:schemeClr val="accent2">
                    <a:lumMod val="60000"/>
                    <a:lumOff val="40000"/>
                  </a:schemeClr>
                </a:solidFill>
              </a:rPr>
              <a:t> i luoghi UNESCO della Sicilia </a:t>
            </a:r>
          </a:p>
          <a:p>
            <a:pPr algn="ctr"/>
            <a:r>
              <a:rPr lang="it-IT" sz="2400" b="1" dirty="0">
                <a:solidFill>
                  <a:schemeClr val="accent2">
                    <a:lumMod val="60000"/>
                    <a:lumOff val="40000"/>
                  </a:schemeClr>
                </a:solidFill>
              </a:rPr>
              <a:t>che desideri conoscere…</a:t>
            </a:r>
          </a:p>
        </p:txBody>
      </p:sp>
    </p:spTree>
    <p:extLst>
      <p:ext uri="{BB962C8B-B14F-4D97-AF65-F5344CB8AC3E}">
        <p14:creationId xmlns:p14="http://schemas.microsoft.com/office/powerpoint/2010/main" val="30391589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2">
            <a:extLst>
              <a:ext uri="{FF2B5EF4-FFF2-40B4-BE49-F238E27FC236}">
                <a16:creationId xmlns:a16="http://schemas.microsoft.com/office/drawing/2014/main" id="{4DB41DFD-55D3-46AF-83BC-112CD3B10AE2}"/>
              </a:ext>
            </a:extLst>
          </p:cNvPr>
          <p:cNvSpPr/>
          <p:nvPr/>
        </p:nvSpPr>
        <p:spPr>
          <a:xfrm>
            <a:off x="0" y="0"/>
            <a:ext cx="308113" cy="6858000"/>
          </a:xfrm>
          <a:prstGeom prst="rect">
            <a:avLst/>
          </a:prstGeom>
          <a:solidFill>
            <a:srgbClr val="037BF3"/>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it-IT"/>
          </a:p>
        </p:txBody>
      </p:sp>
      <p:sp>
        <p:nvSpPr>
          <p:cNvPr id="8" name="Segnaposto testo 12">
            <a:extLst>
              <a:ext uri="{FF2B5EF4-FFF2-40B4-BE49-F238E27FC236}">
                <a16:creationId xmlns:a16="http://schemas.microsoft.com/office/drawing/2014/main" id="{14A3E7E1-A07E-49F4-8842-6706FE5659E3}"/>
              </a:ext>
            </a:extLst>
          </p:cNvPr>
          <p:cNvSpPr txBox="1">
            <a:spLocks/>
          </p:cNvSpPr>
          <p:nvPr/>
        </p:nvSpPr>
        <p:spPr>
          <a:xfrm>
            <a:off x="1171522" y="2260384"/>
            <a:ext cx="4523600" cy="3414859"/>
          </a:xfrm>
          <a:prstGeom prst="rect">
            <a:avLst/>
          </a:prstGeom>
        </p:spPr>
        <p:txBody>
          <a:bodyPr vert="horz" lIns="91440" tIns="45720" rIns="91440" bIns="45720" rtlCol="0" anchor="t"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2800" kern="1200">
                <a:solidFill>
                  <a:schemeClr val="bg1"/>
                </a:solidFill>
                <a:latin typeface="+mn-lt"/>
                <a:ea typeface="+mn-ea"/>
                <a:cs typeface="+mn-cs"/>
              </a:defRPr>
            </a:lvl1pPr>
            <a:lvl2pPr marL="228600" indent="0" algn="ctr" defTabSz="914400" rtl="0" eaLnBrk="1" latinLnBrk="0" hangingPunct="1">
              <a:lnSpc>
                <a:spcPct val="100000"/>
              </a:lnSpc>
              <a:spcBef>
                <a:spcPts val="1000"/>
              </a:spcBef>
              <a:buClr>
                <a:schemeClr val="accent2"/>
              </a:buClr>
              <a:buFont typeface="Arial" panose="020B0604020202020204" pitchFamily="34" charset="0"/>
              <a:buNone/>
              <a:defRPr sz="2800" kern="1200">
                <a:solidFill>
                  <a:schemeClr val="bg1"/>
                </a:solidFill>
                <a:latin typeface="+mn-lt"/>
                <a:ea typeface="+mn-ea"/>
                <a:cs typeface="+mn-cs"/>
              </a:defRPr>
            </a:lvl2pPr>
            <a:lvl3pPr marL="457200" indent="0" algn="ctr" defTabSz="914400" rtl="0" eaLnBrk="1" latinLnBrk="0" hangingPunct="1">
              <a:lnSpc>
                <a:spcPct val="100000"/>
              </a:lnSpc>
              <a:spcBef>
                <a:spcPts val="1000"/>
              </a:spcBef>
              <a:buClr>
                <a:schemeClr val="accent2"/>
              </a:buClr>
              <a:buFont typeface="Arial" panose="020B0604020202020204" pitchFamily="34" charset="0"/>
              <a:buNone/>
              <a:defRPr sz="2800" kern="1200">
                <a:solidFill>
                  <a:schemeClr val="bg1"/>
                </a:solidFill>
                <a:latin typeface="+mn-lt"/>
                <a:ea typeface="+mn-ea"/>
                <a:cs typeface="+mn-cs"/>
              </a:defRPr>
            </a:lvl3pPr>
            <a:lvl4pPr marL="685800" indent="0" algn="ctr" defTabSz="914400" rtl="0" eaLnBrk="1" latinLnBrk="0" hangingPunct="1">
              <a:lnSpc>
                <a:spcPct val="100000"/>
              </a:lnSpc>
              <a:spcBef>
                <a:spcPts val="1000"/>
              </a:spcBef>
              <a:buClr>
                <a:schemeClr val="accent2"/>
              </a:buClr>
              <a:buFont typeface="Arial" panose="020B0604020202020204" pitchFamily="34" charset="0"/>
              <a:buNone/>
              <a:defRPr sz="2800" kern="1200">
                <a:solidFill>
                  <a:schemeClr val="bg1"/>
                </a:solidFill>
                <a:latin typeface="+mn-lt"/>
                <a:ea typeface="+mn-ea"/>
                <a:cs typeface="+mn-cs"/>
              </a:defRPr>
            </a:lvl4pPr>
            <a:lvl5pPr marL="914400" indent="0" algn="ctr" defTabSz="914400" rtl="0" eaLnBrk="1" latinLnBrk="0" hangingPunct="1">
              <a:lnSpc>
                <a:spcPct val="100000"/>
              </a:lnSpc>
              <a:spcBef>
                <a:spcPts val="1000"/>
              </a:spcBef>
              <a:buClr>
                <a:schemeClr val="accent2"/>
              </a:buClr>
              <a:buFont typeface="Arial" panose="020B0604020202020204" pitchFamily="34" charset="0"/>
              <a:buNone/>
              <a:defRPr sz="2800" kern="1200">
                <a:solidFill>
                  <a:schemeClr val="bg1"/>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r>
              <a:rPr lang="it-IT" sz="1800" dirty="0">
                <a:solidFill>
                  <a:schemeClr val="tx1"/>
                </a:solidFill>
              </a:rPr>
              <a:t>L'insieme degli edifici costituenti questo sito rappresenta un esempio materiale di convivenza, interazione e interscambio tra diverse componenti culturali di provenienza storica e geografica eterogenea.</a:t>
            </a:r>
          </a:p>
          <a:p>
            <a:r>
              <a:rPr lang="it-IT" sz="1800" dirty="0">
                <a:solidFill>
                  <a:schemeClr val="tx1"/>
                </a:solidFill>
              </a:rPr>
              <a:t>Ciò ha generato un originale stile architettonico e artistico, di eccezionale valore universale, in cui sono fusi elementi bizantini, islamici e latini, di eccelso valore artistico.</a:t>
            </a:r>
          </a:p>
        </p:txBody>
      </p:sp>
      <p:sp>
        <p:nvSpPr>
          <p:cNvPr id="10" name="Rettangolo 9">
            <a:extLst>
              <a:ext uri="{FF2B5EF4-FFF2-40B4-BE49-F238E27FC236}">
                <a16:creationId xmlns:a16="http://schemas.microsoft.com/office/drawing/2014/main" id="{19F8051C-4949-447A-8900-DE34C775B308}"/>
              </a:ext>
            </a:extLst>
          </p:cNvPr>
          <p:cNvSpPr/>
          <p:nvPr/>
        </p:nvSpPr>
        <p:spPr>
          <a:xfrm>
            <a:off x="434008" y="153913"/>
            <a:ext cx="11502888" cy="1200329"/>
          </a:xfrm>
          <a:prstGeom prst="rect">
            <a:avLst/>
          </a:prstGeom>
        </p:spPr>
        <p:txBody>
          <a:bodyPr wrap="square">
            <a:spAutoFit/>
          </a:bodyPr>
          <a:lstStyle/>
          <a:p>
            <a:r>
              <a:rPr lang="it-IT" sz="3600" dirty="0">
                <a:solidFill>
                  <a:srgbClr val="000000"/>
                </a:solidFill>
                <a:latin typeface="Arial" panose="020B0604020202020204" pitchFamily="34" charset="0"/>
              </a:rPr>
              <a:t>Palermo Arabo-normanna e le cattedrali di Cefalù e Monreale</a:t>
            </a:r>
            <a:endParaRPr lang="it-IT" sz="3600" dirty="0"/>
          </a:p>
        </p:txBody>
      </p:sp>
      <p:sp>
        <p:nvSpPr>
          <p:cNvPr id="11" name="CasellaDiTesto 10">
            <a:extLst>
              <a:ext uri="{FF2B5EF4-FFF2-40B4-BE49-F238E27FC236}">
                <a16:creationId xmlns:a16="http://schemas.microsoft.com/office/drawing/2014/main" id="{AD48E7F7-691B-4286-A94C-B7003C5A734B}"/>
              </a:ext>
            </a:extLst>
          </p:cNvPr>
          <p:cNvSpPr txBox="1"/>
          <p:nvPr/>
        </p:nvSpPr>
        <p:spPr>
          <a:xfrm>
            <a:off x="434008" y="1354242"/>
            <a:ext cx="11589025" cy="400110"/>
          </a:xfrm>
          <a:prstGeom prst="rect">
            <a:avLst/>
          </a:prstGeom>
          <a:noFill/>
        </p:spPr>
        <p:txBody>
          <a:bodyPr wrap="square" rtlCol="0">
            <a:spAutoFit/>
          </a:bodyPr>
          <a:lstStyle/>
          <a:p>
            <a:r>
              <a:rPr lang="it-IT" sz="2000" dirty="0"/>
              <a:t>Palermo</a:t>
            </a:r>
          </a:p>
        </p:txBody>
      </p:sp>
      <p:sp>
        <p:nvSpPr>
          <p:cNvPr id="12" name="Segnaposto testo 12">
            <a:extLst>
              <a:ext uri="{FF2B5EF4-FFF2-40B4-BE49-F238E27FC236}">
                <a16:creationId xmlns:a16="http://schemas.microsoft.com/office/drawing/2014/main" id="{4AAFE47E-AD14-4FED-9A8E-963E88EB91FE}"/>
              </a:ext>
            </a:extLst>
          </p:cNvPr>
          <p:cNvSpPr txBox="1">
            <a:spLocks/>
          </p:cNvSpPr>
          <p:nvPr/>
        </p:nvSpPr>
        <p:spPr>
          <a:xfrm>
            <a:off x="6496878" y="2273635"/>
            <a:ext cx="4523600" cy="4186799"/>
          </a:xfrm>
          <a:prstGeom prst="rect">
            <a:avLst/>
          </a:prstGeom>
        </p:spPr>
        <p:txBody>
          <a:bodyPr vert="horz" lIns="91440" tIns="45720" rIns="91440" bIns="45720" rtlCol="0" anchor="t"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2800" kern="1200">
                <a:solidFill>
                  <a:schemeClr val="bg1"/>
                </a:solidFill>
                <a:latin typeface="+mn-lt"/>
                <a:ea typeface="+mn-ea"/>
                <a:cs typeface="+mn-cs"/>
              </a:defRPr>
            </a:lvl1pPr>
            <a:lvl2pPr marL="228600" indent="0" algn="ctr" defTabSz="914400" rtl="0" eaLnBrk="1" latinLnBrk="0" hangingPunct="1">
              <a:lnSpc>
                <a:spcPct val="100000"/>
              </a:lnSpc>
              <a:spcBef>
                <a:spcPts val="1000"/>
              </a:spcBef>
              <a:buClr>
                <a:schemeClr val="accent2"/>
              </a:buClr>
              <a:buFont typeface="Arial" panose="020B0604020202020204" pitchFamily="34" charset="0"/>
              <a:buNone/>
              <a:defRPr sz="2800" kern="1200">
                <a:solidFill>
                  <a:schemeClr val="bg1"/>
                </a:solidFill>
                <a:latin typeface="+mn-lt"/>
                <a:ea typeface="+mn-ea"/>
                <a:cs typeface="+mn-cs"/>
              </a:defRPr>
            </a:lvl2pPr>
            <a:lvl3pPr marL="457200" indent="0" algn="ctr" defTabSz="914400" rtl="0" eaLnBrk="1" latinLnBrk="0" hangingPunct="1">
              <a:lnSpc>
                <a:spcPct val="100000"/>
              </a:lnSpc>
              <a:spcBef>
                <a:spcPts val="1000"/>
              </a:spcBef>
              <a:buClr>
                <a:schemeClr val="accent2"/>
              </a:buClr>
              <a:buFont typeface="Arial" panose="020B0604020202020204" pitchFamily="34" charset="0"/>
              <a:buNone/>
              <a:defRPr sz="2800" kern="1200">
                <a:solidFill>
                  <a:schemeClr val="bg1"/>
                </a:solidFill>
                <a:latin typeface="+mn-lt"/>
                <a:ea typeface="+mn-ea"/>
                <a:cs typeface="+mn-cs"/>
              </a:defRPr>
            </a:lvl3pPr>
            <a:lvl4pPr marL="685800" indent="0" algn="ctr" defTabSz="914400" rtl="0" eaLnBrk="1" latinLnBrk="0" hangingPunct="1">
              <a:lnSpc>
                <a:spcPct val="100000"/>
              </a:lnSpc>
              <a:spcBef>
                <a:spcPts val="1000"/>
              </a:spcBef>
              <a:buClr>
                <a:schemeClr val="accent2"/>
              </a:buClr>
              <a:buFont typeface="Arial" panose="020B0604020202020204" pitchFamily="34" charset="0"/>
              <a:buNone/>
              <a:defRPr sz="2800" kern="1200">
                <a:solidFill>
                  <a:schemeClr val="bg1"/>
                </a:solidFill>
                <a:latin typeface="+mn-lt"/>
                <a:ea typeface="+mn-ea"/>
                <a:cs typeface="+mn-cs"/>
              </a:defRPr>
            </a:lvl4pPr>
            <a:lvl5pPr marL="914400" indent="0" algn="ctr" defTabSz="914400" rtl="0" eaLnBrk="1" latinLnBrk="0" hangingPunct="1">
              <a:lnSpc>
                <a:spcPct val="100000"/>
              </a:lnSpc>
              <a:spcBef>
                <a:spcPts val="1000"/>
              </a:spcBef>
              <a:buClr>
                <a:schemeClr val="accent2"/>
              </a:buClr>
              <a:buFont typeface="Arial" panose="020B0604020202020204" pitchFamily="34" charset="0"/>
              <a:buNone/>
              <a:defRPr sz="2800" kern="1200">
                <a:solidFill>
                  <a:schemeClr val="bg1"/>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algn="l"/>
            <a:r>
              <a:rPr lang="it-IT" sz="1800" dirty="0">
                <a:solidFill>
                  <a:schemeClr val="tx1"/>
                </a:solidFill>
              </a:rPr>
              <a:t>Siti:</a:t>
            </a:r>
          </a:p>
          <a:p>
            <a:pPr marL="285750" indent="-285750" algn="l">
              <a:buFont typeface="Arial" panose="020B0604020202020204" pitchFamily="34" charset="0"/>
              <a:buChar char="•"/>
            </a:pPr>
            <a:r>
              <a:rPr lang="it-IT" sz="1800" dirty="0">
                <a:solidFill>
                  <a:schemeClr val="tx1"/>
                </a:solidFill>
              </a:rPr>
              <a:t>Palazzo Reale e Cappella Palatina</a:t>
            </a:r>
          </a:p>
          <a:p>
            <a:pPr marL="285750" indent="-285750" algn="l">
              <a:buFont typeface="Arial" panose="020B0604020202020204" pitchFamily="34" charset="0"/>
              <a:buChar char="•"/>
            </a:pPr>
            <a:r>
              <a:rPr lang="it-IT" sz="1800" dirty="0">
                <a:solidFill>
                  <a:schemeClr val="tx1"/>
                </a:solidFill>
              </a:rPr>
              <a:t>Chiesa di san Giovanni degli Eremiti</a:t>
            </a:r>
          </a:p>
          <a:p>
            <a:pPr marL="285750" indent="-285750" algn="l">
              <a:buFont typeface="Arial" panose="020B0604020202020204" pitchFamily="34" charset="0"/>
              <a:buChar char="•"/>
            </a:pPr>
            <a:r>
              <a:rPr lang="it-IT" sz="1800" dirty="0">
                <a:solidFill>
                  <a:schemeClr val="tx1"/>
                </a:solidFill>
              </a:rPr>
              <a:t>Chiesa di Santa Maria dell’Ammiraglio</a:t>
            </a:r>
          </a:p>
          <a:p>
            <a:pPr marL="285750" indent="-285750" algn="l">
              <a:buFont typeface="Arial" panose="020B0604020202020204" pitchFamily="34" charset="0"/>
              <a:buChar char="•"/>
            </a:pPr>
            <a:r>
              <a:rPr lang="it-IT" sz="1800" dirty="0">
                <a:solidFill>
                  <a:schemeClr val="tx1"/>
                </a:solidFill>
              </a:rPr>
              <a:t>Chiesa di San Cataldo</a:t>
            </a:r>
          </a:p>
          <a:p>
            <a:pPr marL="285750" indent="-285750" algn="l">
              <a:buFont typeface="Arial" panose="020B0604020202020204" pitchFamily="34" charset="0"/>
              <a:buChar char="•"/>
            </a:pPr>
            <a:r>
              <a:rPr lang="it-IT" sz="1800" dirty="0">
                <a:solidFill>
                  <a:schemeClr val="tx1"/>
                </a:solidFill>
              </a:rPr>
              <a:t>Palazzo della Zisa</a:t>
            </a:r>
          </a:p>
          <a:p>
            <a:pPr marL="285750" indent="-285750" algn="l">
              <a:buFont typeface="Arial" panose="020B0604020202020204" pitchFamily="34" charset="0"/>
              <a:buChar char="•"/>
            </a:pPr>
            <a:r>
              <a:rPr lang="it-IT" sz="1800" dirty="0">
                <a:solidFill>
                  <a:schemeClr val="tx1"/>
                </a:solidFill>
              </a:rPr>
              <a:t>Cattedrale di Palermo</a:t>
            </a:r>
          </a:p>
          <a:p>
            <a:pPr marL="285750" indent="-285750" algn="l">
              <a:buFont typeface="Arial" panose="020B0604020202020204" pitchFamily="34" charset="0"/>
              <a:buChar char="•"/>
            </a:pPr>
            <a:r>
              <a:rPr lang="it-IT" sz="1800" dirty="0">
                <a:solidFill>
                  <a:schemeClr val="tx1"/>
                </a:solidFill>
              </a:rPr>
              <a:t>Ponte dell'Ammiraglio</a:t>
            </a:r>
          </a:p>
          <a:p>
            <a:pPr marL="285750" indent="-285750" algn="l">
              <a:buFont typeface="Arial" panose="020B0604020202020204" pitchFamily="34" charset="0"/>
              <a:buChar char="•"/>
            </a:pPr>
            <a:r>
              <a:rPr lang="it-IT" sz="1800" dirty="0">
                <a:solidFill>
                  <a:schemeClr val="tx1"/>
                </a:solidFill>
              </a:rPr>
              <a:t>Cattedrale di Monreale</a:t>
            </a:r>
          </a:p>
          <a:p>
            <a:pPr marL="285750" indent="-285750" algn="l">
              <a:buFont typeface="Arial" panose="020B0604020202020204" pitchFamily="34" charset="0"/>
              <a:buChar char="•"/>
            </a:pPr>
            <a:r>
              <a:rPr lang="it-IT" sz="1800" dirty="0">
                <a:solidFill>
                  <a:schemeClr val="tx1"/>
                </a:solidFill>
              </a:rPr>
              <a:t>Cattedrale di Cefalù</a:t>
            </a:r>
          </a:p>
          <a:p>
            <a:pPr marL="285750" indent="-285750" algn="l">
              <a:buFont typeface="Arial" panose="020B0604020202020204" pitchFamily="34" charset="0"/>
              <a:buChar char="•"/>
            </a:pPr>
            <a:endParaRPr lang="it-IT" sz="1800" dirty="0">
              <a:solidFill>
                <a:schemeClr val="tx1"/>
              </a:solidFill>
            </a:endParaRPr>
          </a:p>
          <a:p>
            <a:pPr algn="l"/>
            <a:endParaRPr lang="it-IT" sz="1800" dirty="0">
              <a:solidFill>
                <a:schemeClr val="tx1"/>
              </a:solidFill>
            </a:endParaRPr>
          </a:p>
        </p:txBody>
      </p:sp>
    </p:spTree>
    <p:extLst>
      <p:ext uri="{BB962C8B-B14F-4D97-AF65-F5344CB8AC3E}">
        <p14:creationId xmlns:p14="http://schemas.microsoft.com/office/powerpoint/2010/main" val="33887827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2">
            <a:extLst>
              <a:ext uri="{FF2B5EF4-FFF2-40B4-BE49-F238E27FC236}">
                <a16:creationId xmlns:a16="http://schemas.microsoft.com/office/drawing/2014/main" id="{4DB41DFD-55D3-46AF-83BC-112CD3B10AE2}"/>
              </a:ext>
            </a:extLst>
          </p:cNvPr>
          <p:cNvSpPr/>
          <p:nvPr/>
        </p:nvSpPr>
        <p:spPr>
          <a:xfrm>
            <a:off x="0" y="0"/>
            <a:ext cx="308113" cy="6858000"/>
          </a:xfrm>
          <a:prstGeom prst="rect">
            <a:avLst/>
          </a:prstGeom>
          <a:solidFill>
            <a:srgbClr val="037BF3"/>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it-IT"/>
          </a:p>
        </p:txBody>
      </p:sp>
      <p:pic>
        <p:nvPicPr>
          <p:cNvPr id="5" name="Immagine 4" descr="Immagine che contiene edificio, cielo, vecchio&#10;&#10;Descrizione generata automaticamente">
            <a:extLst>
              <a:ext uri="{FF2B5EF4-FFF2-40B4-BE49-F238E27FC236}">
                <a16:creationId xmlns:a16="http://schemas.microsoft.com/office/drawing/2014/main" id="{D7FC2DA8-D7E1-4A9A-A04A-11F866A50705}"/>
              </a:ext>
            </a:extLst>
          </p:cNvPr>
          <p:cNvPicPr>
            <a:picLocks noChangeAspect="1"/>
          </p:cNvPicPr>
          <p:nvPr/>
        </p:nvPicPr>
        <p:blipFill>
          <a:blip r:embed="rId3"/>
          <a:stretch>
            <a:fillRect/>
          </a:stretch>
        </p:blipFill>
        <p:spPr>
          <a:xfrm>
            <a:off x="0" y="1019651"/>
            <a:ext cx="12192000" cy="3661261"/>
          </a:xfrm>
          <a:prstGeom prst="rect">
            <a:avLst/>
          </a:prstGeom>
        </p:spPr>
      </p:pic>
      <p:sp>
        <p:nvSpPr>
          <p:cNvPr id="2" name="CasellaDiTesto 1">
            <a:extLst>
              <a:ext uri="{FF2B5EF4-FFF2-40B4-BE49-F238E27FC236}">
                <a16:creationId xmlns:a16="http://schemas.microsoft.com/office/drawing/2014/main" id="{61E8C13D-8460-42FD-8B42-793EEAE1D477}"/>
              </a:ext>
            </a:extLst>
          </p:cNvPr>
          <p:cNvSpPr txBox="1"/>
          <p:nvPr/>
        </p:nvSpPr>
        <p:spPr>
          <a:xfrm>
            <a:off x="447260" y="34766"/>
            <a:ext cx="11589025" cy="584775"/>
          </a:xfrm>
          <a:prstGeom prst="rect">
            <a:avLst/>
          </a:prstGeom>
          <a:noFill/>
        </p:spPr>
        <p:txBody>
          <a:bodyPr wrap="square" rtlCol="0">
            <a:spAutoFit/>
          </a:bodyPr>
          <a:lstStyle/>
          <a:p>
            <a:r>
              <a:rPr lang="it-IT" sz="3200" dirty="0"/>
              <a:t>Palazzo Reale e Cappella Palatina</a:t>
            </a:r>
          </a:p>
        </p:txBody>
      </p:sp>
      <p:sp>
        <p:nvSpPr>
          <p:cNvPr id="6" name="CasellaDiTesto 5">
            <a:extLst>
              <a:ext uri="{FF2B5EF4-FFF2-40B4-BE49-F238E27FC236}">
                <a16:creationId xmlns:a16="http://schemas.microsoft.com/office/drawing/2014/main" id="{21139135-E372-4AB3-918A-DE8257454E63}"/>
              </a:ext>
            </a:extLst>
          </p:cNvPr>
          <p:cNvSpPr txBox="1"/>
          <p:nvPr/>
        </p:nvSpPr>
        <p:spPr>
          <a:xfrm>
            <a:off x="447259" y="573161"/>
            <a:ext cx="11589025" cy="400110"/>
          </a:xfrm>
          <a:prstGeom prst="rect">
            <a:avLst/>
          </a:prstGeom>
          <a:noFill/>
        </p:spPr>
        <p:txBody>
          <a:bodyPr wrap="square" rtlCol="0">
            <a:spAutoFit/>
          </a:bodyPr>
          <a:lstStyle/>
          <a:p>
            <a:r>
              <a:rPr lang="it-IT" sz="2000" dirty="0"/>
              <a:t>Palermo</a:t>
            </a:r>
          </a:p>
        </p:txBody>
      </p:sp>
      <p:sp>
        <p:nvSpPr>
          <p:cNvPr id="4" name="Rettangolo 3">
            <a:extLst>
              <a:ext uri="{FF2B5EF4-FFF2-40B4-BE49-F238E27FC236}">
                <a16:creationId xmlns:a16="http://schemas.microsoft.com/office/drawing/2014/main" id="{159E1E4B-8FE2-4473-94AC-9C679168D303}"/>
              </a:ext>
            </a:extLst>
          </p:cNvPr>
          <p:cNvSpPr/>
          <p:nvPr/>
        </p:nvSpPr>
        <p:spPr>
          <a:xfrm>
            <a:off x="308113" y="4749271"/>
            <a:ext cx="6390861" cy="2031325"/>
          </a:xfrm>
          <a:prstGeom prst="rect">
            <a:avLst/>
          </a:prstGeom>
        </p:spPr>
        <p:txBody>
          <a:bodyPr wrap="square">
            <a:spAutoFit/>
          </a:bodyPr>
          <a:lstStyle/>
          <a:p>
            <a:r>
              <a:rPr lang="it-IT" sz="1400" dirty="0">
                <a:solidFill>
                  <a:srgbClr val="333333"/>
                </a:solidFill>
                <a:latin typeface="Roboto" panose="02000000000000000000" pitchFamily="2" charset="0"/>
              </a:rPr>
              <a:t>Il Palazzo Reale (</a:t>
            </a:r>
            <a:r>
              <a:rPr lang="it-IT" sz="1400" dirty="0" err="1">
                <a:solidFill>
                  <a:srgbClr val="333333"/>
                </a:solidFill>
                <a:latin typeface="Roboto" panose="02000000000000000000" pitchFamily="2" charset="0"/>
              </a:rPr>
              <a:t>secc</a:t>
            </a:r>
            <a:r>
              <a:rPr lang="it-IT" sz="1400" dirty="0">
                <a:solidFill>
                  <a:srgbClr val="333333"/>
                </a:solidFill>
                <a:latin typeface="Roboto" panose="02000000000000000000" pitchFamily="2" charset="0"/>
              </a:rPr>
              <a:t>. XI-XII) sorge nell’area dei primi stanziamenti punici, nucleo più antico della città di Palermo. Trasformato in età moderna, custodisce ancora nuclei architettonici di epoca medievale in stile islamico e romanico. Il Palazzo venne edificato per volere di Ruggero II all’indomani della sua elezione regale, avvenuta nel 1130. A lui si devono la costruzione della Torre Greca, della Torre Pisana e </a:t>
            </a:r>
            <a:r>
              <a:rPr lang="it-IT" sz="1400" dirty="0" err="1">
                <a:solidFill>
                  <a:srgbClr val="333333"/>
                </a:solidFill>
                <a:latin typeface="Roboto" panose="02000000000000000000" pitchFamily="2" charset="0"/>
              </a:rPr>
              <a:t>Joharia</a:t>
            </a:r>
            <a:r>
              <a:rPr lang="it-IT" sz="1400" dirty="0">
                <a:solidFill>
                  <a:srgbClr val="333333"/>
                </a:solidFill>
                <a:latin typeface="Roboto" panose="02000000000000000000" pitchFamily="2" charset="0"/>
              </a:rPr>
              <a:t> nella quale è possibile ammirare la Sala dei Venti e la cosiddetta “Stanza di Ruggero”. Il valore culturale del Palazzo Reale di Palermo, consiste anche nella sua continuità d’uso: oggi è sede dell’Assemblea Regionale Siciliana.</a:t>
            </a:r>
            <a:endParaRPr lang="it-IT" sz="1400" dirty="0"/>
          </a:p>
        </p:txBody>
      </p:sp>
      <p:pic>
        <p:nvPicPr>
          <p:cNvPr id="2050" name="Picture 2" descr="http://arabonormannaunesco.it/wp-content/uploads/2017/11/cappella-palatina-cristo-pantocratore-900x600.jpg">
            <a:extLst>
              <a:ext uri="{FF2B5EF4-FFF2-40B4-BE49-F238E27FC236}">
                <a16:creationId xmlns:a16="http://schemas.microsoft.com/office/drawing/2014/main" id="{4310DA66-C336-4975-9A38-44F6621FB4A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97148" y="4679152"/>
            <a:ext cx="2759464" cy="1839643"/>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arabonormannaunesco.it/wp-content/uploads/2017/11/cappella-palatina-900x600.jpg">
            <a:extLst>
              <a:ext uri="{FF2B5EF4-FFF2-40B4-BE49-F238E27FC236}">
                <a16:creationId xmlns:a16="http://schemas.microsoft.com/office/drawing/2014/main" id="{A0DB1EB3-0515-4ED6-807F-AA4D5EA5B94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21658" y="4671901"/>
            <a:ext cx="2770342" cy="18468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63146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2">
            <a:extLst>
              <a:ext uri="{FF2B5EF4-FFF2-40B4-BE49-F238E27FC236}">
                <a16:creationId xmlns:a16="http://schemas.microsoft.com/office/drawing/2014/main" id="{4DB41DFD-55D3-46AF-83BC-112CD3B10AE2}"/>
              </a:ext>
            </a:extLst>
          </p:cNvPr>
          <p:cNvSpPr/>
          <p:nvPr/>
        </p:nvSpPr>
        <p:spPr>
          <a:xfrm>
            <a:off x="0" y="0"/>
            <a:ext cx="308113" cy="6858000"/>
          </a:xfrm>
          <a:prstGeom prst="rect">
            <a:avLst/>
          </a:prstGeom>
          <a:solidFill>
            <a:srgbClr val="037BF3"/>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it-IT"/>
          </a:p>
        </p:txBody>
      </p:sp>
      <p:sp>
        <p:nvSpPr>
          <p:cNvPr id="2" name="CasellaDiTesto 1">
            <a:extLst>
              <a:ext uri="{FF2B5EF4-FFF2-40B4-BE49-F238E27FC236}">
                <a16:creationId xmlns:a16="http://schemas.microsoft.com/office/drawing/2014/main" id="{61E8C13D-8460-42FD-8B42-793EEAE1D477}"/>
              </a:ext>
            </a:extLst>
          </p:cNvPr>
          <p:cNvSpPr txBox="1"/>
          <p:nvPr/>
        </p:nvSpPr>
        <p:spPr>
          <a:xfrm>
            <a:off x="447260" y="34766"/>
            <a:ext cx="11589025" cy="584775"/>
          </a:xfrm>
          <a:prstGeom prst="rect">
            <a:avLst/>
          </a:prstGeom>
          <a:noFill/>
        </p:spPr>
        <p:txBody>
          <a:bodyPr wrap="square" rtlCol="0">
            <a:spAutoFit/>
          </a:bodyPr>
          <a:lstStyle/>
          <a:p>
            <a:r>
              <a:rPr lang="it-IT" sz="3200" dirty="0"/>
              <a:t>Chiesa di san Giovanni degli Eremiti</a:t>
            </a:r>
          </a:p>
        </p:txBody>
      </p:sp>
      <p:sp>
        <p:nvSpPr>
          <p:cNvPr id="6" name="CasellaDiTesto 5">
            <a:extLst>
              <a:ext uri="{FF2B5EF4-FFF2-40B4-BE49-F238E27FC236}">
                <a16:creationId xmlns:a16="http://schemas.microsoft.com/office/drawing/2014/main" id="{21139135-E372-4AB3-918A-DE8257454E63}"/>
              </a:ext>
            </a:extLst>
          </p:cNvPr>
          <p:cNvSpPr txBox="1"/>
          <p:nvPr/>
        </p:nvSpPr>
        <p:spPr>
          <a:xfrm>
            <a:off x="447259" y="573161"/>
            <a:ext cx="11589025" cy="400110"/>
          </a:xfrm>
          <a:prstGeom prst="rect">
            <a:avLst/>
          </a:prstGeom>
          <a:noFill/>
        </p:spPr>
        <p:txBody>
          <a:bodyPr wrap="square" rtlCol="0">
            <a:spAutoFit/>
          </a:bodyPr>
          <a:lstStyle/>
          <a:p>
            <a:r>
              <a:rPr lang="it-IT" sz="2000" dirty="0"/>
              <a:t>Palermo</a:t>
            </a:r>
          </a:p>
        </p:txBody>
      </p:sp>
      <p:sp>
        <p:nvSpPr>
          <p:cNvPr id="4" name="Rettangolo 3">
            <a:extLst>
              <a:ext uri="{FF2B5EF4-FFF2-40B4-BE49-F238E27FC236}">
                <a16:creationId xmlns:a16="http://schemas.microsoft.com/office/drawing/2014/main" id="{159E1E4B-8FE2-4473-94AC-9C679168D303}"/>
              </a:ext>
            </a:extLst>
          </p:cNvPr>
          <p:cNvSpPr/>
          <p:nvPr/>
        </p:nvSpPr>
        <p:spPr>
          <a:xfrm>
            <a:off x="308113" y="4749271"/>
            <a:ext cx="6390861" cy="1815882"/>
          </a:xfrm>
          <a:prstGeom prst="rect">
            <a:avLst/>
          </a:prstGeom>
        </p:spPr>
        <p:txBody>
          <a:bodyPr wrap="square">
            <a:spAutoFit/>
          </a:bodyPr>
          <a:lstStyle/>
          <a:p>
            <a:r>
              <a:rPr lang="it-IT" sz="1400" dirty="0">
                <a:solidFill>
                  <a:srgbClr val="333333"/>
                </a:solidFill>
                <a:latin typeface="Roboto" panose="02000000000000000000" pitchFamily="2" charset="0"/>
              </a:rPr>
              <a:t>La Chiesa di San Giovanni degli Eremiti, fondata in epoca </a:t>
            </a:r>
            <a:r>
              <a:rPr lang="it-IT" sz="1400" dirty="0" err="1">
                <a:solidFill>
                  <a:srgbClr val="333333"/>
                </a:solidFill>
                <a:latin typeface="Roboto" panose="02000000000000000000" pitchFamily="2" charset="0"/>
              </a:rPr>
              <a:t>ruggeriana</a:t>
            </a:r>
            <a:r>
              <a:rPr lang="it-IT" sz="1400" dirty="0">
                <a:solidFill>
                  <a:srgbClr val="333333"/>
                </a:solidFill>
                <a:latin typeface="Roboto" panose="02000000000000000000" pitchFamily="2" charset="0"/>
              </a:rPr>
              <a:t> (1130-1154), sorge appena sotto le mura del Palazzo Reale. </a:t>
            </a:r>
          </a:p>
          <a:p>
            <a:r>
              <a:rPr lang="it-IT" sz="1400" dirty="0">
                <a:solidFill>
                  <a:srgbClr val="333333"/>
                </a:solidFill>
                <a:latin typeface="Roboto" panose="02000000000000000000" pitchFamily="2" charset="0"/>
              </a:rPr>
              <a:t>Presenta una pianta a croce </a:t>
            </a:r>
            <a:r>
              <a:rPr lang="it-IT" sz="1400" dirty="0" err="1">
                <a:solidFill>
                  <a:srgbClr val="333333"/>
                </a:solidFill>
                <a:latin typeface="Roboto" panose="02000000000000000000" pitchFamily="2" charset="0"/>
              </a:rPr>
              <a:t>commissa</a:t>
            </a:r>
            <a:r>
              <a:rPr lang="it-IT" sz="1400" dirty="0">
                <a:solidFill>
                  <a:srgbClr val="333333"/>
                </a:solidFill>
                <a:latin typeface="Roboto" panose="02000000000000000000" pitchFamily="2" charset="0"/>
              </a:rPr>
              <a:t>. All’esterno, in un articolato gioco di volumi di impronta decisamente islamica, si alternano blocchi compatti quadrangolari e cupole emisferiche. Dall’interno della chiesa, attraverso un piccolo vano ricavato nel muro del </a:t>
            </a:r>
            <a:r>
              <a:rPr lang="it-IT" sz="1400" dirty="0" err="1">
                <a:solidFill>
                  <a:srgbClr val="333333"/>
                </a:solidFill>
                <a:latin typeface="Roboto" panose="02000000000000000000" pitchFamily="2" charset="0"/>
              </a:rPr>
              <a:t>diaconicon</a:t>
            </a:r>
            <a:r>
              <a:rPr lang="it-IT" sz="1400" dirty="0">
                <a:solidFill>
                  <a:srgbClr val="333333"/>
                </a:solidFill>
                <a:latin typeface="Roboto" panose="02000000000000000000" pitchFamily="2" charset="0"/>
              </a:rPr>
              <a:t>, si accede a un ambiente adiacente, denominato “sala araba”. La chiesa di San Giovanni degli Eremiti comprende anche un chiostro a pianta quadrata.</a:t>
            </a:r>
            <a:endParaRPr lang="it-IT" sz="1400" dirty="0"/>
          </a:p>
        </p:txBody>
      </p:sp>
      <p:pic>
        <p:nvPicPr>
          <p:cNvPr id="6146" name="Picture 2" descr="http://arabonormannaunesco.it/wp-content/uploads/2017/11/chiesa-san-giovanni-eremiti-1665x500.jpg">
            <a:extLst>
              <a:ext uri="{FF2B5EF4-FFF2-40B4-BE49-F238E27FC236}">
                <a16:creationId xmlns:a16="http://schemas.microsoft.com/office/drawing/2014/main" id="{27BFEC87-E3F8-42C6-8FD6-4E2AEB8534E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011092"/>
            <a:ext cx="12192000" cy="3660775"/>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http://arabonormannaunesco.it/wp-content/uploads/2017/11/chiesa-san-giovanni-eremiti-900x600.jpg">
            <a:extLst>
              <a:ext uri="{FF2B5EF4-FFF2-40B4-BE49-F238E27FC236}">
                <a16:creationId xmlns:a16="http://schemas.microsoft.com/office/drawing/2014/main" id="{1F30BAE4-7697-4617-82A9-4ABB37C9AC6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48086" y="4671867"/>
            <a:ext cx="2743914" cy="18292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6991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2">
            <a:extLst>
              <a:ext uri="{FF2B5EF4-FFF2-40B4-BE49-F238E27FC236}">
                <a16:creationId xmlns:a16="http://schemas.microsoft.com/office/drawing/2014/main" id="{4DB41DFD-55D3-46AF-83BC-112CD3B10AE2}"/>
              </a:ext>
            </a:extLst>
          </p:cNvPr>
          <p:cNvSpPr/>
          <p:nvPr/>
        </p:nvSpPr>
        <p:spPr>
          <a:xfrm>
            <a:off x="0" y="0"/>
            <a:ext cx="308113" cy="6858000"/>
          </a:xfrm>
          <a:prstGeom prst="rect">
            <a:avLst/>
          </a:prstGeom>
          <a:solidFill>
            <a:srgbClr val="037BF3"/>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it-IT"/>
          </a:p>
        </p:txBody>
      </p:sp>
      <p:sp>
        <p:nvSpPr>
          <p:cNvPr id="2" name="CasellaDiTesto 1">
            <a:extLst>
              <a:ext uri="{FF2B5EF4-FFF2-40B4-BE49-F238E27FC236}">
                <a16:creationId xmlns:a16="http://schemas.microsoft.com/office/drawing/2014/main" id="{61E8C13D-8460-42FD-8B42-793EEAE1D477}"/>
              </a:ext>
            </a:extLst>
          </p:cNvPr>
          <p:cNvSpPr txBox="1"/>
          <p:nvPr/>
        </p:nvSpPr>
        <p:spPr>
          <a:xfrm>
            <a:off x="447260" y="34766"/>
            <a:ext cx="11589025" cy="584775"/>
          </a:xfrm>
          <a:prstGeom prst="rect">
            <a:avLst/>
          </a:prstGeom>
          <a:noFill/>
        </p:spPr>
        <p:txBody>
          <a:bodyPr wrap="square" rtlCol="0">
            <a:spAutoFit/>
          </a:bodyPr>
          <a:lstStyle/>
          <a:p>
            <a:r>
              <a:rPr lang="it-IT" sz="3200" dirty="0"/>
              <a:t>Chiesa di Santa Maria dell’Ammiraglio</a:t>
            </a:r>
          </a:p>
        </p:txBody>
      </p:sp>
      <p:sp>
        <p:nvSpPr>
          <p:cNvPr id="6" name="CasellaDiTesto 5">
            <a:extLst>
              <a:ext uri="{FF2B5EF4-FFF2-40B4-BE49-F238E27FC236}">
                <a16:creationId xmlns:a16="http://schemas.microsoft.com/office/drawing/2014/main" id="{21139135-E372-4AB3-918A-DE8257454E63}"/>
              </a:ext>
            </a:extLst>
          </p:cNvPr>
          <p:cNvSpPr txBox="1"/>
          <p:nvPr/>
        </p:nvSpPr>
        <p:spPr>
          <a:xfrm>
            <a:off x="447259" y="573161"/>
            <a:ext cx="11589025" cy="400110"/>
          </a:xfrm>
          <a:prstGeom prst="rect">
            <a:avLst/>
          </a:prstGeom>
          <a:noFill/>
        </p:spPr>
        <p:txBody>
          <a:bodyPr wrap="square" rtlCol="0">
            <a:spAutoFit/>
          </a:bodyPr>
          <a:lstStyle/>
          <a:p>
            <a:r>
              <a:rPr lang="it-IT" sz="2000" dirty="0"/>
              <a:t>Palermo</a:t>
            </a:r>
          </a:p>
        </p:txBody>
      </p:sp>
      <p:sp>
        <p:nvSpPr>
          <p:cNvPr id="4" name="Rettangolo 3">
            <a:extLst>
              <a:ext uri="{FF2B5EF4-FFF2-40B4-BE49-F238E27FC236}">
                <a16:creationId xmlns:a16="http://schemas.microsoft.com/office/drawing/2014/main" id="{159E1E4B-8FE2-4473-94AC-9C679168D303}"/>
              </a:ext>
            </a:extLst>
          </p:cNvPr>
          <p:cNvSpPr/>
          <p:nvPr/>
        </p:nvSpPr>
        <p:spPr>
          <a:xfrm>
            <a:off x="308113" y="4749271"/>
            <a:ext cx="6390861" cy="1815882"/>
          </a:xfrm>
          <a:prstGeom prst="rect">
            <a:avLst/>
          </a:prstGeom>
        </p:spPr>
        <p:txBody>
          <a:bodyPr wrap="square">
            <a:spAutoFit/>
          </a:bodyPr>
          <a:lstStyle/>
          <a:p>
            <a:r>
              <a:rPr lang="it-IT" sz="1400" dirty="0">
                <a:solidFill>
                  <a:srgbClr val="333333"/>
                </a:solidFill>
                <a:latin typeface="Roboto" panose="02000000000000000000" pitchFamily="2" charset="0"/>
              </a:rPr>
              <a:t>Tra i monumenti dello strato arabo-normanno, Santa Maria dell’Ammiraglio (1140 </a:t>
            </a:r>
            <a:r>
              <a:rPr lang="it-IT" sz="1400" dirty="0" err="1">
                <a:solidFill>
                  <a:srgbClr val="333333"/>
                </a:solidFill>
                <a:latin typeface="Roboto" panose="02000000000000000000" pitchFamily="2" charset="0"/>
              </a:rPr>
              <a:t>ca</a:t>
            </a:r>
            <a:r>
              <a:rPr lang="it-IT" sz="1400" dirty="0">
                <a:solidFill>
                  <a:srgbClr val="333333"/>
                </a:solidFill>
                <a:latin typeface="Roboto" panose="02000000000000000000" pitchFamily="2" charset="0"/>
              </a:rPr>
              <a:t>.) rappresenta il livello più bizantino, con elementi di chiara derivazione islamica. La chiesa venne edificata alcuni anni prima il 1143 da Giorgio d’Antiochia, Grande Ammiraglio del Regno di Sicilia († 1151) sotto Ruggero II. </a:t>
            </a:r>
          </a:p>
          <a:p>
            <a:r>
              <a:rPr lang="it-IT" sz="1400" dirty="0">
                <a:solidFill>
                  <a:srgbClr val="333333"/>
                </a:solidFill>
                <a:latin typeface="Roboto" panose="02000000000000000000" pitchFamily="2" charset="0"/>
              </a:rPr>
              <a:t>La chiesa, oggi denominata San Nicolò dei Greci, è sede della concattedrale dell’Eparchia di Piana degli Albanesi, ed è tutt’oggi punto di riferimento per una vasta comunità di fedeli di rito greco-ortodosso.</a:t>
            </a:r>
            <a:endParaRPr lang="it-IT" sz="1400" dirty="0"/>
          </a:p>
        </p:txBody>
      </p:sp>
      <p:pic>
        <p:nvPicPr>
          <p:cNvPr id="7" name="Immagine 6" descr="Immagine che contiene edificio, esterni, cielo, chiesa&#10;&#10;Descrizione generata automaticamente">
            <a:extLst>
              <a:ext uri="{FF2B5EF4-FFF2-40B4-BE49-F238E27FC236}">
                <a16:creationId xmlns:a16="http://schemas.microsoft.com/office/drawing/2014/main" id="{87DF663A-E194-4B4E-9389-A48C7E1A3D0B}"/>
              </a:ext>
            </a:extLst>
          </p:cNvPr>
          <p:cNvPicPr>
            <a:picLocks noChangeAspect="1"/>
          </p:cNvPicPr>
          <p:nvPr/>
        </p:nvPicPr>
        <p:blipFill>
          <a:blip r:embed="rId3"/>
          <a:stretch>
            <a:fillRect/>
          </a:stretch>
        </p:blipFill>
        <p:spPr>
          <a:xfrm>
            <a:off x="0" y="973271"/>
            <a:ext cx="12192000" cy="3661261"/>
          </a:xfrm>
          <a:prstGeom prst="rect">
            <a:avLst/>
          </a:prstGeom>
        </p:spPr>
      </p:pic>
      <p:pic>
        <p:nvPicPr>
          <p:cNvPr id="7172" name="Picture 4" descr="http://arabonormannaunesco.it/wp-content/uploads/2017/11/chiesa-santa-maria-ammiraglio-mosaico-900x600.jpg">
            <a:extLst>
              <a:ext uri="{FF2B5EF4-FFF2-40B4-BE49-F238E27FC236}">
                <a16:creationId xmlns:a16="http://schemas.microsoft.com/office/drawing/2014/main" id="{05D8293A-7FE4-4AF8-BD99-78C5C5E57F0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97097" y="4622969"/>
            <a:ext cx="2694903" cy="1796602"/>
          </a:xfrm>
          <a:prstGeom prst="rect">
            <a:avLst/>
          </a:prstGeom>
          <a:noFill/>
          <a:extLst>
            <a:ext uri="{909E8E84-426E-40DD-AFC4-6F175D3DCCD1}">
              <a14:hiddenFill xmlns:a14="http://schemas.microsoft.com/office/drawing/2010/main">
                <a:solidFill>
                  <a:srgbClr val="FFFFFF"/>
                </a:solidFill>
              </a14:hiddenFill>
            </a:ext>
          </a:extLst>
        </p:spPr>
      </p:pic>
      <p:pic>
        <p:nvPicPr>
          <p:cNvPr id="7180" name="Picture 12" descr="http://arabonormannaunesco.it/wp-content/uploads/2018/01/chiesa-san-giovanni-eremiti-soffitto-900x600.jpg">
            <a:extLst>
              <a:ext uri="{FF2B5EF4-FFF2-40B4-BE49-F238E27FC236}">
                <a16:creationId xmlns:a16="http://schemas.microsoft.com/office/drawing/2014/main" id="{2621C8FC-7CED-475A-81A3-19EB6D7DD4F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83405" y="4610443"/>
            <a:ext cx="2713692" cy="18091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58269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2">
            <a:extLst>
              <a:ext uri="{FF2B5EF4-FFF2-40B4-BE49-F238E27FC236}">
                <a16:creationId xmlns:a16="http://schemas.microsoft.com/office/drawing/2014/main" id="{4DB41DFD-55D3-46AF-83BC-112CD3B10AE2}"/>
              </a:ext>
            </a:extLst>
          </p:cNvPr>
          <p:cNvSpPr/>
          <p:nvPr/>
        </p:nvSpPr>
        <p:spPr>
          <a:xfrm>
            <a:off x="0" y="0"/>
            <a:ext cx="308113" cy="6858000"/>
          </a:xfrm>
          <a:prstGeom prst="rect">
            <a:avLst/>
          </a:prstGeom>
          <a:solidFill>
            <a:srgbClr val="037BF3"/>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it-IT"/>
          </a:p>
        </p:txBody>
      </p:sp>
      <p:sp>
        <p:nvSpPr>
          <p:cNvPr id="2" name="CasellaDiTesto 1">
            <a:extLst>
              <a:ext uri="{FF2B5EF4-FFF2-40B4-BE49-F238E27FC236}">
                <a16:creationId xmlns:a16="http://schemas.microsoft.com/office/drawing/2014/main" id="{61E8C13D-8460-42FD-8B42-793EEAE1D477}"/>
              </a:ext>
            </a:extLst>
          </p:cNvPr>
          <p:cNvSpPr txBox="1"/>
          <p:nvPr/>
        </p:nvSpPr>
        <p:spPr>
          <a:xfrm>
            <a:off x="447260" y="34766"/>
            <a:ext cx="11589025" cy="584775"/>
          </a:xfrm>
          <a:prstGeom prst="rect">
            <a:avLst/>
          </a:prstGeom>
          <a:noFill/>
        </p:spPr>
        <p:txBody>
          <a:bodyPr wrap="square" rtlCol="0">
            <a:spAutoFit/>
          </a:bodyPr>
          <a:lstStyle/>
          <a:p>
            <a:r>
              <a:rPr lang="it-IT" sz="3200" dirty="0"/>
              <a:t>Chiesa di San Cataldo</a:t>
            </a:r>
          </a:p>
        </p:txBody>
      </p:sp>
      <p:sp>
        <p:nvSpPr>
          <p:cNvPr id="6" name="CasellaDiTesto 5">
            <a:extLst>
              <a:ext uri="{FF2B5EF4-FFF2-40B4-BE49-F238E27FC236}">
                <a16:creationId xmlns:a16="http://schemas.microsoft.com/office/drawing/2014/main" id="{21139135-E372-4AB3-918A-DE8257454E63}"/>
              </a:ext>
            </a:extLst>
          </p:cNvPr>
          <p:cNvSpPr txBox="1"/>
          <p:nvPr/>
        </p:nvSpPr>
        <p:spPr>
          <a:xfrm>
            <a:off x="447259" y="573161"/>
            <a:ext cx="11589025" cy="400110"/>
          </a:xfrm>
          <a:prstGeom prst="rect">
            <a:avLst/>
          </a:prstGeom>
          <a:noFill/>
        </p:spPr>
        <p:txBody>
          <a:bodyPr wrap="square" rtlCol="0">
            <a:spAutoFit/>
          </a:bodyPr>
          <a:lstStyle/>
          <a:p>
            <a:r>
              <a:rPr lang="it-IT" sz="2000" dirty="0"/>
              <a:t>Palermo</a:t>
            </a:r>
          </a:p>
        </p:txBody>
      </p:sp>
      <p:sp>
        <p:nvSpPr>
          <p:cNvPr id="4" name="Rettangolo 3">
            <a:extLst>
              <a:ext uri="{FF2B5EF4-FFF2-40B4-BE49-F238E27FC236}">
                <a16:creationId xmlns:a16="http://schemas.microsoft.com/office/drawing/2014/main" id="{159E1E4B-8FE2-4473-94AC-9C679168D303}"/>
              </a:ext>
            </a:extLst>
          </p:cNvPr>
          <p:cNvSpPr/>
          <p:nvPr/>
        </p:nvSpPr>
        <p:spPr>
          <a:xfrm>
            <a:off x="308113" y="4749271"/>
            <a:ext cx="6390861" cy="1384995"/>
          </a:xfrm>
          <a:prstGeom prst="rect">
            <a:avLst/>
          </a:prstGeom>
        </p:spPr>
        <p:txBody>
          <a:bodyPr wrap="square">
            <a:spAutoFit/>
          </a:bodyPr>
          <a:lstStyle/>
          <a:p>
            <a:r>
              <a:rPr lang="it-IT" sz="1400" dirty="0">
                <a:solidFill>
                  <a:srgbClr val="333333"/>
                </a:solidFill>
                <a:latin typeface="Roboto" panose="02000000000000000000" pitchFamily="2" charset="0"/>
              </a:rPr>
              <a:t>La chiesa di San Cataldo (1160 </a:t>
            </a:r>
            <a:r>
              <a:rPr lang="it-IT" sz="1400" dirty="0" err="1">
                <a:solidFill>
                  <a:srgbClr val="333333"/>
                </a:solidFill>
                <a:latin typeface="Roboto" panose="02000000000000000000" pitchFamily="2" charset="0"/>
              </a:rPr>
              <a:t>ca</a:t>
            </a:r>
            <a:r>
              <a:rPr lang="it-IT" sz="1400" dirty="0">
                <a:solidFill>
                  <a:srgbClr val="333333"/>
                </a:solidFill>
                <a:latin typeface="Roboto" panose="02000000000000000000" pitchFamily="2" charset="0"/>
              </a:rPr>
              <a:t>.) rappresenta un compiuto capolavoro architettonico. Essa costituiva la cappella di un complesso di edifici oggi scomparsi, appartenuti a Maione da Bari, Gran Cancelliere e successivamente Grande Ammiraglio del regno sotto re Guglielmo I, dal 1154 al 1160. </a:t>
            </a:r>
          </a:p>
          <a:p>
            <a:r>
              <a:rPr lang="it-IT" sz="1400" dirty="0">
                <a:solidFill>
                  <a:srgbClr val="333333"/>
                </a:solidFill>
                <a:latin typeface="Roboto" panose="02000000000000000000" pitchFamily="2" charset="0"/>
              </a:rPr>
              <a:t>La chiesa, oggi è adibita ad uso esclusivamente turistico, dal 1937 appartiene all’Ordine Equestre dei Cavalieri del Santo Sepolcro di Gerusalemme.</a:t>
            </a:r>
            <a:endParaRPr lang="it-IT" sz="1400" dirty="0"/>
          </a:p>
        </p:txBody>
      </p:sp>
      <p:pic>
        <p:nvPicPr>
          <p:cNvPr id="8" name="Immagine 7" descr="Immagine che contiene edificio&#10;&#10;Descrizione generata automaticamente">
            <a:extLst>
              <a:ext uri="{FF2B5EF4-FFF2-40B4-BE49-F238E27FC236}">
                <a16:creationId xmlns:a16="http://schemas.microsoft.com/office/drawing/2014/main" id="{B9C1485A-6132-45F6-9F27-038BB2987C60}"/>
              </a:ext>
            </a:extLst>
          </p:cNvPr>
          <p:cNvPicPr>
            <a:picLocks noChangeAspect="1"/>
          </p:cNvPicPr>
          <p:nvPr/>
        </p:nvPicPr>
        <p:blipFill>
          <a:blip r:embed="rId3"/>
          <a:stretch>
            <a:fillRect/>
          </a:stretch>
        </p:blipFill>
        <p:spPr>
          <a:xfrm>
            <a:off x="0" y="973271"/>
            <a:ext cx="12192000" cy="3661261"/>
          </a:xfrm>
          <a:prstGeom prst="rect">
            <a:avLst/>
          </a:prstGeom>
        </p:spPr>
      </p:pic>
      <p:pic>
        <p:nvPicPr>
          <p:cNvPr id="8194" name="Picture 2" descr="http://arabonormannaunesco.it/wp-content/uploads/2017/11/chiesa-san-cataldo-900x600.jpg">
            <a:extLst>
              <a:ext uri="{FF2B5EF4-FFF2-40B4-BE49-F238E27FC236}">
                <a16:creationId xmlns:a16="http://schemas.microsoft.com/office/drawing/2014/main" id="{25371DF8-15B7-4B08-933D-2EB3A79CA18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49020" y="4634532"/>
            <a:ext cx="2642980" cy="17619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0158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2">
            <a:extLst>
              <a:ext uri="{FF2B5EF4-FFF2-40B4-BE49-F238E27FC236}">
                <a16:creationId xmlns:a16="http://schemas.microsoft.com/office/drawing/2014/main" id="{4DB41DFD-55D3-46AF-83BC-112CD3B10AE2}"/>
              </a:ext>
            </a:extLst>
          </p:cNvPr>
          <p:cNvSpPr/>
          <p:nvPr/>
        </p:nvSpPr>
        <p:spPr>
          <a:xfrm>
            <a:off x="0" y="0"/>
            <a:ext cx="308113" cy="6858000"/>
          </a:xfrm>
          <a:prstGeom prst="rect">
            <a:avLst/>
          </a:prstGeom>
          <a:solidFill>
            <a:srgbClr val="037BF3"/>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it-IT"/>
          </a:p>
        </p:txBody>
      </p:sp>
      <p:sp>
        <p:nvSpPr>
          <p:cNvPr id="2" name="CasellaDiTesto 1">
            <a:extLst>
              <a:ext uri="{FF2B5EF4-FFF2-40B4-BE49-F238E27FC236}">
                <a16:creationId xmlns:a16="http://schemas.microsoft.com/office/drawing/2014/main" id="{61E8C13D-8460-42FD-8B42-793EEAE1D477}"/>
              </a:ext>
            </a:extLst>
          </p:cNvPr>
          <p:cNvSpPr txBox="1"/>
          <p:nvPr/>
        </p:nvSpPr>
        <p:spPr>
          <a:xfrm>
            <a:off x="447260" y="34766"/>
            <a:ext cx="11589025" cy="584775"/>
          </a:xfrm>
          <a:prstGeom prst="rect">
            <a:avLst/>
          </a:prstGeom>
          <a:noFill/>
        </p:spPr>
        <p:txBody>
          <a:bodyPr wrap="square" rtlCol="0">
            <a:spAutoFit/>
          </a:bodyPr>
          <a:lstStyle/>
          <a:p>
            <a:r>
              <a:rPr lang="it-IT" sz="3200" dirty="0"/>
              <a:t>Palazzo della Zisa</a:t>
            </a:r>
          </a:p>
        </p:txBody>
      </p:sp>
      <p:sp>
        <p:nvSpPr>
          <p:cNvPr id="6" name="CasellaDiTesto 5">
            <a:extLst>
              <a:ext uri="{FF2B5EF4-FFF2-40B4-BE49-F238E27FC236}">
                <a16:creationId xmlns:a16="http://schemas.microsoft.com/office/drawing/2014/main" id="{21139135-E372-4AB3-918A-DE8257454E63}"/>
              </a:ext>
            </a:extLst>
          </p:cNvPr>
          <p:cNvSpPr txBox="1"/>
          <p:nvPr/>
        </p:nvSpPr>
        <p:spPr>
          <a:xfrm>
            <a:off x="447259" y="573161"/>
            <a:ext cx="11589025" cy="400110"/>
          </a:xfrm>
          <a:prstGeom prst="rect">
            <a:avLst/>
          </a:prstGeom>
          <a:noFill/>
        </p:spPr>
        <p:txBody>
          <a:bodyPr wrap="square" rtlCol="0">
            <a:spAutoFit/>
          </a:bodyPr>
          <a:lstStyle/>
          <a:p>
            <a:r>
              <a:rPr lang="it-IT" sz="2000" dirty="0"/>
              <a:t>Palermo</a:t>
            </a:r>
          </a:p>
        </p:txBody>
      </p:sp>
      <p:sp>
        <p:nvSpPr>
          <p:cNvPr id="4" name="Rettangolo 3">
            <a:extLst>
              <a:ext uri="{FF2B5EF4-FFF2-40B4-BE49-F238E27FC236}">
                <a16:creationId xmlns:a16="http://schemas.microsoft.com/office/drawing/2014/main" id="{159E1E4B-8FE2-4473-94AC-9C679168D303}"/>
              </a:ext>
            </a:extLst>
          </p:cNvPr>
          <p:cNvSpPr/>
          <p:nvPr/>
        </p:nvSpPr>
        <p:spPr>
          <a:xfrm>
            <a:off x="308113" y="4749271"/>
            <a:ext cx="6390861" cy="2031325"/>
          </a:xfrm>
          <a:prstGeom prst="rect">
            <a:avLst/>
          </a:prstGeom>
        </p:spPr>
        <p:txBody>
          <a:bodyPr wrap="square">
            <a:spAutoFit/>
          </a:bodyPr>
          <a:lstStyle/>
          <a:p>
            <a:r>
              <a:rPr lang="it-IT" sz="1400" dirty="0">
                <a:solidFill>
                  <a:srgbClr val="333333"/>
                </a:solidFill>
                <a:latin typeface="Roboto" panose="02000000000000000000" pitchFamily="2" charset="0"/>
              </a:rPr>
              <a:t>Il palazzo della Zisa fu fondato dal re Guglielmo I nel 1165 e portato a compimento dal successore Guglielmo II (1190 </a:t>
            </a:r>
            <a:r>
              <a:rPr lang="it-IT" sz="1400" dirty="0" err="1">
                <a:solidFill>
                  <a:srgbClr val="333333"/>
                </a:solidFill>
                <a:latin typeface="Roboto" panose="02000000000000000000" pitchFamily="2" charset="0"/>
              </a:rPr>
              <a:t>ca</a:t>
            </a:r>
            <a:r>
              <a:rPr lang="it-IT" sz="1400" dirty="0">
                <a:solidFill>
                  <a:srgbClr val="333333"/>
                </a:solidFill>
                <a:latin typeface="Roboto" panose="02000000000000000000" pitchFamily="2" charset="0"/>
              </a:rPr>
              <a:t>.). Sorgeva fuori le mura dell’antica città di Palermo.  L’edificio, a pianta rettangolare con due avancorpi turriti sporgenti sui lati brevi, si sviluppa su tre livelli. All’interno della Zisa, oggi Museo d’Arte Islamica, sono custoditi ed esposti diversi manufatti, tra cui uno di straordinaria importanza: una lapide marmorea di forma esagonale con una croce centrale intorno alla quale è ripetuta un’iscrizione in tre diverse lingue (latina, greca, araba) e con quattro differenti caratteri (l’arabo anche in carattere ebraico), eseguita per il sepolcro di Anna (morta nel 1149).</a:t>
            </a:r>
            <a:endParaRPr lang="it-IT" sz="1400" dirty="0"/>
          </a:p>
        </p:txBody>
      </p:sp>
      <p:pic>
        <p:nvPicPr>
          <p:cNvPr id="7" name="Immagine 6" descr="Immagine che contiene edificio, albero, esterni, erba&#10;&#10;Descrizione generata automaticamente">
            <a:extLst>
              <a:ext uri="{FF2B5EF4-FFF2-40B4-BE49-F238E27FC236}">
                <a16:creationId xmlns:a16="http://schemas.microsoft.com/office/drawing/2014/main" id="{32D9559F-4CD3-404F-B783-6BA8EA99B9A2}"/>
              </a:ext>
            </a:extLst>
          </p:cNvPr>
          <p:cNvPicPr>
            <a:picLocks noChangeAspect="1"/>
          </p:cNvPicPr>
          <p:nvPr/>
        </p:nvPicPr>
        <p:blipFill>
          <a:blip r:embed="rId3"/>
          <a:stretch>
            <a:fillRect/>
          </a:stretch>
        </p:blipFill>
        <p:spPr>
          <a:xfrm>
            <a:off x="0" y="973271"/>
            <a:ext cx="12192000" cy="3661261"/>
          </a:xfrm>
          <a:prstGeom prst="rect">
            <a:avLst/>
          </a:prstGeom>
        </p:spPr>
      </p:pic>
      <p:pic>
        <p:nvPicPr>
          <p:cNvPr id="9218" name="Picture 2" descr="http://arabonormannaunesco.it/wp-content/uploads/2018/01/palazzo-della-zisa-5-900x600.jpg">
            <a:extLst>
              <a:ext uri="{FF2B5EF4-FFF2-40B4-BE49-F238E27FC236}">
                <a16:creationId xmlns:a16="http://schemas.microsoft.com/office/drawing/2014/main" id="{19E34B48-F95F-40B7-BB94-49802DD1977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09872" y="4634532"/>
            <a:ext cx="2782128" cy="18547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41928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2">
            <a:extLst>
              <a:ext uri="{FF2B5EF4-FFF2-40B4-BE49-F238E27FC236}">
                <a16:creationId xmlns:a16="http://schemas.microsoft.com/office/drawing/2014/main" id="{4DB41DFD-55D3-46AF-83BC-112CD3B10AE2}"/>
              </a:ext>
            </a:extLst>
          </p:cNvPr>
          <p:cNvSpPr/>
          <p:nvPr/>
        </p:nvSpPr>
        <p:spPr>
          <a:xfrm>
            <a:off x="0" y="0"/>
            <a:ext cx="308113" cy="6858000"/>
          </a:xfrm>
          <a:prstGeom prst="rect">
            <a:avLst/>
          </a:prstGeom>
          <a:solidFill>
            <a:srgbClr val="037BF3"/>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it-IT"/>
          </a:p>
        </p:txBody>
      </p:sp>
      <p:sp>
        <p:nvSpPr>
          <p:cNvPr id="2" name="CasellaDiTesto 1">
            <a:extLst>
              <a:ext uri="{FF2B5EF4-FFF2-40B4-BE49-F238E27FC236}">
                <a16:creationId xmlns:a16="http://schemas.microsoft.com/office/drawing/2014/main" id="{61E8C13D-8460-42FD-8B42-793EEAE1D477}"/>
              </a:ext>
            </a:extLst>
          </p:cNvPr>
          <p:cNvSpPr txBox="1"/>
          <p:nvPr/>
        </p:nvSpPr>
        <p:spPr>
          <a:xfrm>
            <a:off x="447260" y="34766"/>
            <a:ext cx="11589025" cy="584775"/>
          </a:xfrm>
          <a:prstGeom prst="rect">
            <a:avLst/>
          </a:prstGeom>
          <a:noFill/>
        </p:spPr>
        <p:txBody>
          <a:bodyPr wrap="square" rtlCol="0">
            <a:spAutoFit/>
          </a:bodyPr>
          <a:lstStyle/>
          <a:p>
            <a:r>
              <a:rPr lang="it-IT" sz="3200" dirty="0"/>
              <a:t>Cattedrale di Palermo</a:t>
            </a:r>
          </a:p>
        </p:txBody>
      </p:sp>
      <p:sp>
        <p:nvSpPr>
          <p:cNvPr id="6" name="CasellaDiTesto 5">
            <a:extLst>
              <a:ext uri="{FF2B5EF4-FFF2-40B4-BE49-F238E27FC236}">
                <a16:creationId xmlns:a16="http://schemas.microsoft.com/office/drawing/2014/main" id="{21139135-E372-4AB3-918A-DE8257454E63}"/>
              </a:ext>
            </a:extLst>
          </p:cNvPr>
          <p:cNvSpPr txBox="1"/>
          <p:nvPr/>
        </p:nvSpPr>
        <p:spPr>
          <a:xfrm>
            <a:off x="447259" y="573161"/>
            <a:ext cx="11589025" cy="400110"/>
          </a:xfrm>
          <a:prstGeom prst="rect">
            <a:avLst/>
          </a:prstGeom>
          <a:noFill/>
        </p:spPr>
        <p:txBody>
          <a:bodyPr wrap="square" rtlCol="0">
            <a:spAutoFit/>
          </a:bodyPr>
          <a:lstStyle/>
          <a:p>
            <a:r>
              <a:rPr lang="it-IT" sz="2000" dirty="0"/>
              <a:t>Palermo</a:t>
            </a:r>
          </a:p>
        </p:txBody>
      </p:sp>
      <p:sp>
        <p:nvSpPr>
          <p:cNvPr id="4" name="Rettangolo 3">
            <a:extLst>
              <a:ext uri="{FF2B5EF4-FFF2-40B4-BE49-F238E27FC236}">
                <a16:creationId xmlns:a16="http://schemas.microsoft.com/office/drawing/2014/main" id="{159E1E4B-8FE2-4473-94AC-9C679168D303}"/>
              </a:ext>
            </a:extLst>
          </p:cNvPr>
          <p:cNvSpPr/>
          <p:nvPr/>
        </p:nvSpPr>
        <p:spPr>
          <a:xfrm>
            <a:off x="308113" y="4749271"/>
            <a:ext cx="6390861" cy="1815882"/>
          </a:xfrm>
          <a:prstGeom prst="rect">
            <a:avLst/>
          </a:prstGeom>
        </p:spPr>
        <p:txBody>
          <a:bodyPr wrap="square">
            <a:spAutoFit/>
          </a:bodyPr>
          <a:lstStyle/>
          <a:p>
            <a:r>
              <a:rPr lang="it-IT" sz="1400" dirty="0">
                <a:solidFill>
                  <a:srgbClr val="333333"/>
                </a:solidFill>
                <a:latin typeface="Roboto" panose="02000000000000000000" pitchFamily="2" charset="0"/>
              </a:rPr>
              <a:t>La chiesa Cattedrale di Palermo, dedicata a Maria Santissima Vergine Assunta, sorge in un’area a ridosso delle antiche mura punico-romane che chiudevano il luogo del primo insediamento fenicio. Trasformata in moschea del venerdì al tempo della dominazione islamica, la basilica fu restituita al culto cristiano nel 1072 da Roberto e Ruggero d’Altavilla. All’interno si trovano le tombe degli imperatori e dei reali normanno-svevi di Sicilia. Alcuni ambienti ospitano dal 2006 il Tesoro della Cattedrale dove si conserva, tra le altre opere di valore, la corona di Costanza d'Aragona.</a:t>
            </a:r>
            <a:endParaRPr lang="it-IT" sz="1400" dirty="0"/>
          </a:p>
        </p:txBody>
      </p:sp>
      <p:pic>
        <p:nvPicPr>
          <p:cNvPr id="8" name="Immagine 7" descr="Immagine che contiene cielo, esterni, edificio, erba&#10;&#10;Descrizione generata automaticamente">
            <a:extLst>
              <a:ext uri="{FF2B5EF4-FFF2-40B4-BE49-F238E27FC236}">
                <a16:creationId xmlns:a16="http://schemas.microsoft.com/office/drawing/2014/main" id="{F9615B89-15C3-49C6-B8BF-B910EBAAD0E6}"/>
              </a:ext>
            </a:extLst>
          </p:cNvPr>
          <p:cNvPicPr>
            <a:picLocks noChangeAspect="1"/>
          </p:cNvPicPr>
          <p:nvPr/>
        </p:nvPicPr>
        <p:blipFill>
          <a:blip r:embed="rId3"/>
          <a:stretch>
            <a:fillRect/>
          </a:stretch>
        </p:blipFill>
        <p:spPr>
          <a:xfrm>
            <a:off x="0" y="973271"/>
            <a:ext cx="12192000" cy="3661261"/>
          </a:xfrm>
          <a:prstGeom prst="rect">
            <a:avLst/>
          </a:prstGeom>
        </p:spPr>
      </p:pic>
      <p:pic>
        <p:nvPicPr>
          <p:cNvPr id="10242" name="Picture 2" descr="http://arabonormannaunesco.it/wp-content/uploads/2017/11/palermo-cattedrale-tomba-federico-II-svevia-e-ruggero-II-altavilla-900x600.jpg">
            <a:extLst>
              <a:ext uri="{FF2B5EF4-FFF2-40B4-BE49-F238E27FC236}">
                <a16:creationId xmlns:a16="http://schemas.microsoft.com/office/drawing/2014/main" id="{D7917A4A-BA50-4FA5-9074-05FF12FF28A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08873" y="4629638"/>
            <a:ext cx="2482802" cy="1655201"/>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http://arabonormannaunesco.it/wp-content/uploads/2017/11/palermo-cattedrale-interni-900x600.jpg">
            <a:extLst>
              <a:ext uri="{FF2B5EF4-FFF2-40B4-BE49-F238E27FC236}">
                <a16:creationId xmlns:a16="http://schemas.microsoft.com/office/drawing/2014/main" id="{C8C726DA-72B3-42F6-B977-5F91F4D5D67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691676" y="4617957"/>
            <a:ext cx="2500323" cy="16668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82509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2">
            <a:extLst>
              <a:ext uri="{FF2B5EF4-FFF2-40B4-BE49-F238E27FC236}">
                <a16:creationId xmlns:a16="http://schemas.microsoft.com/office/drawing/2014/main" id="{4DB41DFD-55D3-46AF-83BC-112CD3B10AE2}"/>
              </a:ext>
            </a:extLst>
          </p:cNvPr>
          <p:cNvSpPr/>
          <p:nvPr/>
        </p:nvSpPr>
        <p:spPr>
          <a:xfrm>
            <a:off x="0" y="0"/>
            <a:ext cx="308113" cy="6858000"/>
          </a:xfrm>
          <a:prstGeom prst="rect">
            <a:avLst/>
          </a:prstGeom>
          <a:solidFill>
            <a:srgbClr val="037BF3"/>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it-IT"/>
          </a:p>
        </p:txBody>
      </p:sp>
      <p:sp>
        <p:nvSpPr>
          <p:cNvPr id="2" name="CasellaDiTesto 1">
            <a:extLst>
              <a:ext uri="{FF2B5EF4-FFF2-40B4-BE49-F238E27FC236}">
                <a16:creationId xmlns:a16="http://schemas.microsoft.com/office/drawing/2014/main" id="{61E8C13D-8460-42FD-8B42-793EEAE1D477}"/>
              </a:ext>
            </a:extLst>
          </p:cNvPr>
          <p:cNvSpPr txBox="1"/>
          <p:nvPr/>
        </p:nvSpPr>
        <p:spPr>
          <a:xfrm>
            <a:off x="447260" y="34766"/>
            <a:ext cx="11589025" cy="584775"/>
          </a:xfrm>
          <a:prstGeom prst="rect">
            <a:avLst/>
          </a:prstGeom>
          <a:noFill/>
        </p:spPr>
        <p:txBody>
          <a:bodyPr wrap="square" rtlCol="0">
            <a:spAutoFit/>
          </a:bodyPr>
          <a:lstStyle/>
          <a:p>
            <a:r>
              <a:rPr lang="it-IT" sz="3200" dirty="0"/>
              <a:t>Ponte dell'Ammiraglio</a:t>
            </a:r>
          </a:p>
        </p:txBody>
      </p:sp>
      <p:sp>
        <p:nvSpPr>
          <p:cNvPr id="6" name="CasellaDiTesto 5">
            <a:extLst>
              <a:ext uri="{FF2B5EF4-FFF2-40B4-BE49-F238E27FC236}">
                <a16:creationId xmlns:a16="http://schemas.microsoft.com/office/drawing/2014/main" id="{21139135-E372-4AB3-918A-DE8257454E63}"/>
              </a:ext>
            </a:extLst>
          </p:cNvPr>
          <p:cNvSpPr txBox="1"/>
          <p:nvPr/>
        </p:nvSpPr>
        <p:spPr>
          <a:xfrm>
            <a:off x="447259" y="573161"/>
            <a:ext cx="11589025" cy="400110"/>
          </a:xfrm>
          <a:prstGeom prst="rect">
            <a:avLst/>
          </a:prstGeom>
          <a:noFill/>
        </p:spPr>
        <p:txBody>
          <a:bodyPr wrap="square" rtlCol="0">
            <a:spAutoFit/>
          </a:bodyPr>
          <a:lstStyle/>
          <a:p>
            <a:r>
              <a:rPr lang="it-IT" sz="2000" dirty="0"/>
              <a:t>Palermo</a:t>
            </a:r>
          </a:p>
        </p:txBody>
      </p:sp>
      <p:sp>
        <p:nvSpPr>
          <p:cNvPr id="4" name="Rettangolo 3">
            <a:extLst>
              <a:ext uri="{FF2B5EF4-FFF2-40B4-BE49-F238E27FC236}">
                <a16:creationId xmlns:a16="http://schemas.microsoft.com/office/drawing/2014/main" id="{159E1E4B-8FE2-4473-94AC-9C679168D303}"/>
              </a:ext>
            </a:extLst>
          </p:cNvPr>
          <p:cNvSpPr/>
          <p:nvPr/>
        </p:nvSpPr>
        <p:spPr>
          <a:xfrm>
            <a:off x="308113" y="4749271"/>
            <a:ext cx="6390861" cy="1600438"/>
          </a:xfrm>
          <a:prstGeom prst="rect">
            <a:avLst/>
          </a:prstGeom>
        </p:spPr>
        <p:txBody>
          <a:bodyPr wrap="square">
            <a:spAutoFit/>
          </a:bodyPr>
          <a:lstStyle/>
          <a:p>
            <a:r>
              <a:rPr lang="it-IT" sz="1400" dirty="0">
                <a:solidFill>
                  <a:srgbClr val="333333"/>
                </a:solidFill>
                <a:latin typeface="Roboto" panose="02000000000000000000" pitchFamily="2" charset="0"/>
              </a:rPr>
              <a:t>Il Ponte dell’Ammiraglio, costruito nel secondo quarto del secolo XII (1132 </a:t>
            </a:r>
            <a:r>
              <a:rPr lang="it-IT" sz="1400" dirty="0" err="1">
                <a:solidFill>
                  <a:srgbClr val="333333"/>
                </a:solidFill>
                <a:latin typeface="Roboto" panose="02000000000000000000" pitchFamily="2" charset="0"/>
              </a:rPr>
              <a:t>ca</a:t>
            </a:r>
            <a:r>
              <a:rPr lang="it-IT" sz="1400" dirty="0">
                <a:solidFill>
                  <a:srgbClr val="333333"/>
                </a:solidFill>
                <a:latin typeface="Roboto" panose="02000000000000000000" pitchFamily="2" charset="0"/>
              </a:rPr>
              <a:t>.) costituisce un’importante testimonianza dell’architettura civile di età normanna. Rappresenta uno dei massimi prodotti d’ingegneria medievale in area mediterranea, interamente costruito in pietra da taglio, notevole per dimensioni, straordinarie per l’epoca. Deve il suo nome al fondatore Giorgio di Antiochia, ammiraglio del regno al servizio del re Ruggero II dal 1125 e altresì fondatore della chiesa di Santa Maria dell’Ammiraglio.</a:t>
            </a:r>
            <a:endParaRPr lang="it-IT" sz="1400" dirty="0"/>
          </a:p>
        </p:txBody>
      </p:sp>
      <p:pic>
        <p:nvPicPr>
          <p:cNvPr id="7" name="Immagine 6" descr="Immagine che contiene erba, cielo, esterni, edificio&#10;&#10;Descrizione generata automaticamente">
            <a:extLst>
              <a:ext uri="{FF2B5EF4-FFF2-40B4-BE49-F238E27FC236}">
                <a16:creationId xmlns:a16="http://schemas.microsoft.com/office/drawing/2014/main" id="{8A0AAE11-778F-4674-BDDE-B2AB047B0CEC}"/>
              </a:ext>
            </a:extLst>
          </p:cNvPr>
          <p:cNvPicPr>
            <a:picLocks noChangeAspect="1"/>
          </p:cNvPicPr>
          <p:nvPr/>
        </p:nvPicPr>
        <p:blipFill>
          <a:blip r:embed="rId3"/>
          <a:stretch>
            <a:fillRect/>
          </a:stretch>
        </p:blipFill>
        <p:spPr>
          <a:xfrm>
            <a:off x="-1147" y="973271"/>
            <a:ext cx="12192000" cy="3661261"/>
          </a:xfrm>
          <a:prstGeom prst="rect">
            <a:avLst/>
          </a:prstGeom>
        </p:spPr>
      </p:pic>
    </p:spTree>
    <p:extLst>
      <p:ext uri="{BB962C8B-B14F-4D97-AF65-F5344CB8AC3E}">
        <p14:creationId xmlns:p14="http://schemas.microsoft.com/office/powerpoint/2010/main" val="8058250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2">
            <a:extLst>
              <a:ext uri="{FF2B5EF4-FFF2-40B4-BE49-F238E27FC236}">
                <a16:creationId xmlns:a16="http://schemas.microsoft.com/office/drawing/2014/main" id="{4DB41DFD-55D3-46AF-83BC-112CD3B10AE2}"/>
              </a:ext>
            </a:extLst>
          </p:cNvPr>
          <p:cNvSpPr/>
          <p:nvPr/>
        </p:nvSpPr>
        <p:spPr>
          <a:xfrm>
            <a:off x="0" y="0"/>
            <a:ext cx="308113" cy="6858000"/>
          </a:xfrm>
          <a:prstGeom prst="rect">
            <a:avLst/>
          </a:prstGeom>
          <a:solidFill>
            <a:srgbClr val="037BF3"/>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it-IT"/>
          </a:p>
        </p:txBody>
      </p:sp>
      <p:sp>
        <p:nvSpPr>
          <p:cNvPr id="2" name="CasellaDiTesto 1">
            <a:extLst>
              <a:ext uri="{FF2B5EF4-FFF2-40B4-BE49-F238E27FC236}">
                <a16:creationId xmlns:a16="http://schemas.microsoft.com/office/drawing/2014/main" id="{61E8C13D-8460-42FD-8B42-793EEAE1D477}"/>
              </a:ext>
            </a:extLst>
          </p:cNvPr>
          <p:cNvSpPr txBox="1"/>
          <p:nvPr/>
        </p:nvSpPr>
        <p:spPr>
          <a:xfrm>
            <a:off x="447260" y="34766"/>
            <a:ext cx="11589025" cy="584775"/>
          </a:xfrm>
          <a:prstGeom prst="rect">
            <a:avLst/>
          </a:prstGeom>
          <a:noFill/>
        </p:spPr>
        <p:txBody>
          <a:bodyPr wrap="square" rtlCol="0">
            <a:spAutoFit/>
          </a:bodyPr>
          <a:lstStyle/>
          <a:p>
            <a:r>
              <a:rPr lang="it-IT" sz="3200" dirty="0"/>
              <a:t>Cattedrale di Monreale</a:t>
            </a:r>
          </a:p>
        </p:txBody>
      </p:sp>
      <p:sp>
        <p:nvSpPr>
          <p:cNvPr id="6" name="CasellaDiTesto 5">
            <a:extLst>
              <a:ext uri="{FF2B5EF4-FFF2-40B4-BE49-F238E27FC236}">
                <a16:creationId xmlns:a16="http://schemas.microsoft.com/office/drawing/2014/main" id="{21139135-E372-4AB3-918A-DE8257454E63}"/>
              </a:ext>
            </a:extLst>
          </p:cNvPr>
          <p:cNvSpPr txBox="1"/>
          <p:nvPr/>
        </p:nvSpPr>
        <p:spPr>
          <a:xfrm>
            <a:off x="447259" y="573161"/>
            <a:ext cx="11589025" cy="400110"/>
          </a:xfrm>
          <a:prstGeom prst="rect">
            <a:avLst/>
          </a:prstGeom>
          <a:noFill/>
        </p:spPr>
        <p:txBody>
          <a:bodyPr wrap="square" rtlCol="0">
            <a:spAutoFit/>
          </a:bodyPr>
          <a:lstStyle/>
          <a:p>
            <a:r>
              <a:rPr lang="it-IT" sz="2000" dirty="0"/>
              <a:t>Palermo</a:t>
            </a:r>
          </a:p>
        </p:txBody>
      </p:sp>
      <p:sp>
        <p:nvSpPr>
          <p:cNvPr id="4" name="Rettangolo 3">
            <a:extLst>
              <a:ext uri="{FF2B5EF4-FFF2-40B4-BE49-F238E27FC236}">
                <a16:creationId xmlns:a16="http://schemas.microsoft.com/office/drawing/2014/main" id="{159E1E4B-8FE2-4473-94AC-9C679168D303}"/>
              </a:ext>
            </a:extLst>
          </p:cNvPr>
          <p:cNvSpPr/>
          <p:nvPr/>
        </p:nvSpPr>
        <p:spPr>
          <a:xfrm>
            <a:off x="308113" y="4749271"/>
            <a:ext cx="6390861" cy="1600438"/>
          </a:xfrm>
          <a:prstGeom prst="rect">
            <a:avLst/>
          </a:prstGeom>
        </p:spPr>
        <p:txBody>
          <a:bodyPr wrap="square">
            <a:spAutoFit/>
          </a:bodyPr>
          <a:lstStyle/>
          <a:p>
            <a:r>
              <a:rPr lang="it-IT" sz="1400" dirty="0" err="1">
                <a:solidFill>
                  <a:srgbClr val="333333"/>
                </a:solidFill>
                <a:latin typeface="Roboto" panose="02000000000000000000" pitchFamily="2" charset="0"/>
              </a:rPr>
              <a:t>ll</a:t>
            </a:r>
            <a:r>
              <a:rPr lang="it-IT" sz="1400" dirty="0">
                <a:solidFill>
                  <a:srgbClr val="333333"/>
                </a:solidFill>
                <a:latin typeface="Roboto" panose="02000000000000000000" pitchFamily="2" charset="0"/>
              </a:rPr>
              <a:t> complesso monumentale di Monreale, composto dalla chiesa, dal convento benedettino e dal palazzo reale, fu edificato per volere del re Guglielmo II (1166-1189). Il chiostro è ciò che ancora rimane intatto dell’antico convento benedettino. Per la grandezza e la ricchezza delle sue forme, esso rappresenta un esempio straordinario di questo tipo di costruzione, che nello spirito e nell’atmosfera sembra evocare i cortili porticati delle dimore signorili islamiche. </a:t>
            </a:r>
            <a:endParaRPr lang="it-IT" sz="1400" dirty="0"/>
          </a:p>
        </p:txBody>
      </p:sp>
      <p:pic>
        <p:nvPicPr>
          <p:cNvPr id="8" name="Immagine 7" descr="Immagine che contiene edificio, montagna, città&#10;&#10;Descrizione generata automaticamente">
            <a:extLst>
              <a:ext uri="{FF2B5EF4-FFF2-40B4-BE49-F238E27FC236}">
                <a16:creationId xmlns:a16="http://schemas.microsoft.com/office/drawing/2014/main" id="{25E55A93-2E71-4918-BF33-D11388C61C45}"/>
              </a:ext>
            </a:extLst>
          </p:cNvPr>
          <p:cNvPicPr>
            <a:picLocks noChangeAspect="1"/>
          </p:cNvPicPr>
          <p:nvPr/>
        </p:nvPicPr>
        <p:blipFill>
          <a:blip r:embed="rId3"/>
          <a:stretch>
            <a:fillRect/>
          </a:stretch>
        </p:blipFill>
        <p:spPr>
          <a:xfrm>
            <a:off x="0" y="973271"/>
            <a:ext cx="12192000" cy="3661261"/>
          </a:xfrm>
          <a:prstGeom prst="rect">
            <a:avLst/>
          </a:prstGeom>
        </p:spPr>
      </p:pic>
      <p:pic>
        <p:nvPicPr>
          <p:cNvPr id="12290" name="Picture 2" descr="http://arabonormannaunesco.it/wp-content/uploads/2017/11/monreale-chiostro-panorama-900x600.jpg">
            <a:extLst>
              <a:ext uri="{FF2B5EF4-FFF2-40B4-BE49-F238E27FC236}">
                <a16:creationId xmlns:a16="http://schemas.microsoft.com/office/drawing/2014/main" id="{0D5B4CE3-A1C0-4C37-9434-025A3FB630E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14048" y="4626726"/>
            <a:ext cx="2477952" cy="1651968"/>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http://arabonormannaunesco.it/wp-content/uploads/2017/11/monreale-chiostro-900x600.jpg">
            <a:extLst>
              <a:ext uri="{FF2B5EF4-FFF2-40B4-BE49-F238E27FC236}">
                <a16:creationId xmlns:a16="http://schemas.microsoft.com/office/drawing/2014/main" id="{7018E71E-30F9-4BDB-89EC-4C271183E83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36097" y="4626725"/>
            <a:ext cx="2477952" cy="16519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57886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2">
            <a:extLst>
              <a:ext uri="{FF2B5EF4-FFF2-40B4-BE49-F238E27FC236}">
                <a16:creationId xmlns:a16="http://schemas.microsoft.com/office/drawing/2014/main" id="{4DB41DFD-55D3-46AF-83BC-112CD3B10AE2}"/>
              </a:ext>
            </a:extLst>
          </p:cNvPr>
          <p:cNvSpPr/>
          <p:nvPr/>
        </p:nvSpPr>
        <p:spPr>
          <a:xfrm>
            <a:off x="0" y="0"/>
            <a:ext cx="308113" cy="6858000"/>
          </a:xfrm>
          <a:prstGeom prst="rect">
            <a:avLst/>
          </a:prstGeom>
          <a:solidFill>
            <a:srgbClr val="037BF3"/>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it-IT"/>
          </a:p>
        </p:txBody>
      </p:sp>
      <p:sp>
        <p:nvSpPr>
          <p:cNvPr id="2" name="CasellaDiTesto 1">
            <a:extLst>
              <a:ext uri="{FF2B5EF4-FFF2-40B4-BE49-F238E27FC236}">
                <a16:creationId xmlns:a16="http://schemas.microsoft.com/office/drawing/2014/main" id="{61E8C13D-8460-42FD-8B42-793EEAE1D477}"/>
              </a:ext>
            </a:extLst>
          </p:cNvPr>
          <p:cNvSpPr txBox="1"/>
          <p:nvPr/>
        </p:nvSpPr>
        <p:spPr>
          <a:xfrm>
            <a:off x="447260" y="34766"/>
            <a:ext cx="11589025" cy="584775"/>
          </a:xfrm>
          <a:prstGeom prst="rect">
            <a:avLst/>
          </a:prstGeom>
          <a:noFill/>
        </p:spPr>
        <p:txBody>
          <a:bodyPr wrap="square" rtlCol="0">
            <a:spAutoFit/>
          </a:bodyPr>
          <a:lstStyle/>
          <a:p>
            <a:r>
              <a:rPr lang="it-IT" sz="3200" dirty="0"/>
              <a:t>Cattedrale di Cefalù</a:t>
            </a:r>
          </a:p>
        </p:txBody>
      </p:sp>
      <p:sp>
        <p:nvSpPr>
          <p:cNvPr id="6" name="CasellaDiTesto 5">
            <a:extLst>
              <a:ext uri="{FF2B5EF4-FFF2-40B4-BE49-F238E27FC236}">
                <a16:creationId xmlns:a16="http://schemas.microsoft.com/office/drawing/2014/main" id="{21139135-E372-4AB3-918A-DE8257454E63}"/>
              </a:ext>
            </a:extLst>
          </p:cNvPr>
          <p:cNvSpPr txBox="1"/>
          <p:nvPr/>
        </p:nvSpPr>
        <p:spPr>
          <a:xfrm>
            <a:off x="447259" y="573161"/>
            <a:ext cx="11589025" cy="400110"/>
          </a:xfrm>
          <a:prstGeom prst="rect">
            <a:avLst/>
          </a:prstGeom>
          <a:noFill/>
        </p:spPr>
        <p:txBody>
          <a:bodyPr wrap="square" rtlCol="0">
            <a:spAutoFit/>
          </a:bodyPr>
          <a:lstStyle/>
          <a:p>
            <a:r>
              <a:rPr lang="it-IT" sz="2000" dirty="0"/>
              <a:t>Palermo</a:t>
            </a:r>
          </a:p>
        </p:txBody>
      </p:sp>
      <p:sp>
        <p:nvSpPr>
          <p:cNvPr id="4" name="Rettangolo 3">
            <a:extLst>
              <a:ext uri="{FF2B5EF4-FFF2-40B4-BE49-F238E27FC236}">
                <a16:creationId xmlns:a16="http://schemas.microsoft.com/office/drawing/2014/main" id="{159E1E4B-8FE2-4473-94AC-9C679168D303}"/>
              </a:ext>
            </a:extLst>
          </p:cNvPr>
          <p:cNvSpPr/>
          <p:nvPr/>
        </p:nvSpPr>
        <p:spPr>
          <a:xfrm>
            <a:off x="308113" y="4749271"/>
            <a:ext cx="6390861" cy="1384995"/>
          </a:xfrm>
          <a:prstGeom prst="rect">
            <a:avLst/>
          </a:prstGeom>
        </p:spPr>
        <p:txBody>
          <a:bodyPr wrap="square">
            <a:spAutoFit/>
          </a:bodyPr>
          <a:lstStyle/>
          <a:p>
            <a:r>
              <a:rPr lang="it-IT" sz="1400" dirty="0">
                <a:solidFill>
                  <a:srgbClr val="333333"/>
                </a:solidFill>
                <a:latin typeface="Roboto" panose="02000000000000000000" pitchFamily="2" charset="0"/>
              </a:rPr>
              <a:t>La Cattedrale di Cefalù venne fondata da re Ruggero II nel 1131. Essa è il risultato di travagliate vicende architettoniche, per via delle quali l’edificio non venne mai realizzato secondo il progetto originario. Annesso al fianco settentrionale alla Cattedrale è il chiostro del XII sec: a pianta quadrata, è circondato per due lati da un portico con arcate ogivali poggianti su capitelli figurati e istoriati, sorretti a loro volta da colonne binate.</a:t>
            </a:r>
            <a:endParaRPr lang="it-IT" sz="1400" dirty="0"/>
          </a:p>
        </p:txBody>
      </p:sp>
      <p:pic>
        <p:nvPicPr>
          <p:cNvPr id="7" name="Immagine 6" descr="Immagine che contiene acqua, esterni, natura, montagna&#10;&#10;Descrizione generata automaticamente">
            <a:extLst>
              <a:ext uri="{FF2B5EF4-FFF2-40B4-BE49-F238E27FC236}">
                <a16:creationId xmlns:a16="http://schemas.microsoft.com/office/drawing/2014/main" id="{1B6B3930-5AA2-4813-AF1F-F6BC70E3C31B}"/>
              </a:ext>
            </a:extLst>
          </p:cNvPr>
          <p:cNvPicPr>
            <a:picLocks noChangeAspect="1"/>
          </p:cNvPicPr>
          <p:nvPr/>
        </p:nvPicPr>
        <p:blipFill>
          <a:blip r:embed="rId3"/>
          <a:stretch>
            <a:fillRect/>
          </a:stretch>
        </p:blipFill>
        <p:spPr>
          <a:xfrm>
            <a:off x="0" y="969367"/>
            <a:ext cx="12192000" cy="3661261"/>
          </a:xfrm>
          <a:prstGeom prst="rect">
            <a:avLst/>
          </a:prstGeom>
        </p:spPr>
      </p:pic>
      <p:pic>
        <p:nvPicPr>
          <p:cNvPr id="14338" name="Picture 2" descr="http://arabonormannaunesco.it/wp-content/uploads/2017/11/cefalu-duomo-cristo-pantocratore-900x600.jpg">
            <a:extLst>
              <a:ext uri="{FF2B5EF4-FFF2-40B4-BE49-F238E27FC236}">
                <a16:creationId xmlns:a16="http://schemas.microsoft.com/office/drawing/2014/main" id="{5AE36E93-C8D1-47F1-A717-B6C20983F55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78805" y="4630628"/>
            <a:ext cx="2613195" cy="1742130"/>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http://arabonormannaunesco.it/wp-content/uploads/2017/11/cefalu-chiostro-900x600.jpg">
            <a:extLst>
              <a:ext uri="{FF2B5EF4-FFF2-40B4-BE49-F238E27FC236}">
                <a16:creationId xmlns:a16="http://schemas.microsoft.com/office/drawing/2014/main" id="{62ECD6A8-D616-4E29-983D-89A1065E867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65609" y="4630628"/>
            <a:ext cx="2613196" cy="17421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2641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2">
            <a:extLst>
              <a:ext uri="{FF2B5EF4-FFF2-40B4-BE49-F238E27FC236}">
                <a16:creationId xmlns:a16="http://schemas.microsoft.com/office/drawing/2014/main" id="{4DB41DFD-55D3-46AF-83BC-112CD3B10AE2}"/>
              </a:ext>
            </a:extLst>
          </p:cNvPr>
          <p:cNvSpPr/>
          <p:nvPr/>
        </p:nvSpPr>
        <p:spPr>
          <a:xfrm>
            <a:off x="0" y="0"/>
            <a:ext cx="308113" cy="6858000"/>
          </a:xfrm>
          <a:prstGeom prst="rect">
            <a:avLst/>
          </a:prstGeom>
          <a:solidFill>
            <a:srgbClr val="037BF3"/>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it-IT"/>
          </a:p>
        </p:txBody>
      </p:sp>
      <p:sp>
        <p:nvSpPr>
          <p:cNvPr id="2" name="CasellaDiTesto 1">
            <a:extLst>
              <a:ext uri="{FF2B5EF4-FFF2-40B4-BE49-F238E27FC236}">
                <a16:creationId xmlns:a16="http://schemas.microsoft.com/office/drawing/2014/main" id="{61E8C13D-8460-42FD-8B42-793EEAE1D477}"/>
              </a:ext>
            </a:extLst>
          </p:cNvPr>
          <p:cNvSpPr txBox="1"/>
          <p:nvPr/>
        </p:nvSpPr>
        <p:spPr>
          <a:xfrm>
            <a:off x="447260" y="34766"/>
            <a:ext cx="11589025" cy="584775"/>
          </a:xfrm>
          <a:prstGeom prst="rect">
            <a:avLst/>
          </a:prstGeom>
          <a:noFill/>
        </p:spPr>
        <p:txBody>
          <a:bodyPr wrap="square" rtlCol="0">
            <a:spAutoFit/>
          </a:bodyPr>
          <a:lstStyle/>
          <a:p>
            <a:r>
              <a:rPr lang="it-IT" sz="3200" dirty="0"/>
              <a:t>Area Archeologica di Agrigento (Valle dei Templi)</a:t>
            </a:r>
          </a:p>
        </p:txBody>
      </p:sp>
      <p:sp>
        <p:nvSpPr>
          <p:cNvPr id="6" name="CasellaDiTesto 5">
            <a:extLst>
              <a:ext uri="{FF2B5EF4-FFF2-40B4-BE49-F238E27FC236}">
                <a16:creationId xmlns:a16="http://schemas.microsoft.com/office/drawing/2014/main" id="{21139135-E372-4AB3-918A-DE8257454E63}"/>
              </a:ext>
            </a:extLst>
          </p:cNvPr>
          <p:cNvSpPr txBox="1"/>
          <p:nvPr/>
        </p:nvSpPr>
        <p:spPr>
          <a:xfrm>
            <a:off x="447259" y="573161"/>
            <a:ext cx="11589025" cy="400110"/>
          </a:xfrm>
          <a:prstGeom prst="rect">
            <a:avLst/>
          </a:prstGeom>
          <a:noFill/>
        </p:spPr>
        <p:txBody>
          <a:bodyPr wrap="square" rtlCol="0">
            <a:spAutoFit/>
          </a:bodyPr>
          <a:lstStyle/>
          <a:p>
            <a:r>
              <a:rPr lang="it-IT" sz="2000" dirty="0"/>
              <a:t>Agrigento</a:t>
            </a:r>
          </a:p>
        </p:txBody>
      </p:sp>
      <p:sp>
        <p:nvSpPr>
          <p:cNvPr id="4" name="Rettangolo 3">
            <a:extLst>
              <a:ext uri="{FF2B5EF4-FFF2-40B4-BE49-F238E27FC236}">
                <a16:creationId xmlns:a16="http://schemas.microsoft.com/office/drawing/2014/main" id="{159E1E4B-8FE2-4473-94AC-9C679168D303}"/>
              </a:ext>
            </a:extLst>
          </p:cNvPr>
          <p:cNvSpPr/>
          <p:nvPr/>
        </p:nvSpPr>
        <p:spPr>
          <a:xfrm>
            <a:off x="308113" y="4749271"/>
            <a:ext cx="6390861" cy="1384995"/>
          </a:xfrm>
          <a:prstGeom prst="rect">
            <a:avLst/>
          </a:prstGeom>
        </p:spPr>
        <p:txBody>
          <a:bodyPr wrap="square">
            <a:spAutoFit/>
          </a:bodyPr>
          <a:lstStyle/>
          <a:p>
            <a:r>
              <a:rPr lang="it-IT" sz="1400" dirty="0">
                <a:solidFill>
                  <a:srgbClr val="333333"/>
                </a:solidFill>
                <a:latin typeface="Roboto" panose="02000000000000000000" pitchFamily="2" charset="0"/>
              </a:rPr>
              <a:t>Fondata come colonia greca nel 6 ° secolo AC, Agrigento divenne una delle città più importanti del mondo mediterraneo. La sua supremazia e l’orgoglio sono dimostrati dai resti dei magnifici templi dorici che dominano l’antica città, gran parte dei quali si trovano ancora intatti, nascosti sotto i campi e i frutteti di oggi. Aree scavate selezionate gettano luce sulla più tarda città ellenistica e romana e le pratiche di sepoltura dei suoi primi abitanti cristiani.</a:t>
            </a:r>
            <a:endParaRPr lang="it-IT" sz="1400" dirty="0"/>
          </a:p>
        </p:txBody>
      </p:sp>
      <p:pic>
        <p:nvPicPr>
          <p:cNvPr id="15362" name="Picture 2" descr="http://unescosicilia.it/wp/wp-content/uploads/2014/09/site_0831_0016-500-281-20131003165100.jpg">
            <a:extLst>
              <a:ext uri="{FF2B5EF4-FFF2-40B4-BE49-F238E27FC236}">
                <a16:creationId xmlns:a16="http://schemas.microsoft.com/office/drawing/2014/main" id="{0AD57A84-28A3-4FB4-BD28-0FA1CB6AF8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90052" y="973271"/>
            <a:ext cx="3733248" cy="2098085"/>
          </a:xfrm>
          <a:prstGeom prst="rect">
            <a:avLst/>
          </a:prstGeom>
          <a:noFill/>
          <a:extLst>
            <a:ext uri="{909E8E84-426E-40DD-AFC4-6F175D3DCCD1}">
              <a14:hiddenFill xmlns:a14="http://schemas.microsoft.com/office/drawing/2010/main">
                <a:solidFill>
                  <a:srgbClr val="FFFFFF"/>
                </a:solidFill>
              </a14:hiddenFill>
            </a:ext>
          </a:extLst>
        </p:spPr>
      </p:pic>
      <p:pic>
        <p:nvPicPr>
          <p:cNvPr id="8" name="Immagine 7" descr="Immagine che contiene cielo, esterni, edificio, erba&#10;&#10;Descrizione generata automaticamente">
            <a:extLst>
              <a:ext uri="{FF2B5EF4-FFF2-40B4-BE49-F238E27FC236}">
                <a16:creationId xmlns:a16="http://schemas.microsoft.com/office/drawing/2014/main" id="{28F09420-555A-473D-9CE2-43CB590B14C1}"/>
              </a:ext>
            </a:extLst>
          </p:cNvPr>
          <p:cNvPicPr>
            <a:picLocks noChangeAspect="1"/>
          </p:cNvPicPr>
          <p:nvPr/>
        </p:nvPicPr>
        <p:blipFill>
          <a:blip r:embed="rId4"/>
          <a:stretch>
            <a:fillRect/>
          </a:stretch>
        </p:blipFill>
        <p:spPr>
          <a:xfrm>
            <a:off x="0" y="973271"/>
            <a:ext cx="4890052" cy="3667539"/>
          </a:xfrm>
          <a:prstGeom prst="rect">
            <a:avLst/>
          </a:prstGeom>
        </p:spPr>
      </p:pic>
      <p:pic>
        <p:nvPicPr>
          <p:cNvPr id="10" name="Immagine 9" descr="Immagine che contiene terra, esterni, albero&#10;&#10;Descrizione generata automaticamente">
            <a:extLst>
              <a:ext uri="{FF2B5EF4-FFF2-40B4-BE49-F238E27FC236}">
                <a16:creationId xmlns:a16="http://schemas.microsoft.com/office/drawing/2014/main" id="{DF3933E1-6F37-4998-8231-A0A9F22E2906}"/>
              </a:ext>
            </a:extLst>
          </p:cNvPr>
          <p:cNvPicPr>
            <a:picLocks noChangeAspect="1"/>
          </p:cNvPicPr>
          <p:nvPr/>
        </p:nvPicPr>
        <p:blipFill>
          <a:blip r:embed="rId5"/>
          <a:stretch>
            <a:fillRect/>
          </a:stretch>
        </p:blipFill>
        <p:spPr>
          <a:xfrm>
            <a:off x="8623300" y="1964285"/>
            <a:ext cx="3568700" cy="2676525"/>
          </a:xfrm>
          <a:prstGeom prst="rect">
            <a:avLst/>
          </a:prstGeom>
        </p:spPr>
      </p:pic>
      <p:pic>
        <p:nvPicPr>
          <p:cNvPr id="12" name="Immagine 11" descr="Immagine che contiene terra, esterni, rovina, cielo&#10;&#10;Descrizione generata automaticamente">
            <a:extLst>
              <a:ext uri="{FF2B5EF4-FFF2-40B4-BE49-F238E27FC236}">
                <a16:creationId xmlns:a16="http://schemas.microsoft.com/office/drawing/2014/main" id="{FCDAF9A2-7E64-41FF-9E56-5114708098C0}"/>
              </a:ext>
            </a:extLst>
          </p:cNvPr>
          <p:cNvPicPr>
            <a:picLocks noChangeAspect="1"/>
          </p:cNvPicPr>
          <p:nvPr/>
        </p:nvPicPr>
        <p:blipFill rotWithShape="1">
          <a:blip r:embed="rId6"/>
          <a:srcRect t="7337" b="29681"/>
          <a:stretch/>
        </p:blipFill>
        <p:spPr>
          <a:xfrm>
            <a:off x="4890052" y="3071357"/>
            <a:ext cx="3733248" cy="1569454"/>
          </a:xfrm>
          <a:prstGeom prst="rect">
            <a:avLst/>
          </a:prstGeom>
        </p:spPr>
      </p:pic>
      <p:pic>
        <p:nvPicPr>
          <p:cNvPr id="14" name="Immagine 13" descr="Immagine che contiene cielo, edificio, esterni, orologio&#10;&#10;Descrizione generata automaticamente">
            <a:extLst>
              <a:ext uri="{FF2B5EF4-FFF2-40B4-BE49-F238E27FC236}">
                <a16:creationId xmlns:a16="http://schemas.microsoft.com/office/drawing/2014/main" id="{651C9B97-7C8F-4E01-A9CC-261DAC440D69}"/>
              </a:ext>
            </a:extLst>
          </p:cNvPr>
          <p:cNvPicPr>
            <a:picLocks noChangeAspect="1"/>
          </p:cNvPicPr>
          <p:nvPr/>
        </p:nvPicPr>
        <p:blipFill rotWithShape="1">
          <a:blip r:embed="rId7"/>
          <a:srcRect l="464" t="35019" r="-464" b="14644"/>
          <a:stretch/>
        </p:blipFill>
        <p:spPr>
          <a:xfrm>
            <a:off x="8623300" y="973271"/>
            <a:ext cx="3568700" cy="991013"/>
          </a:xfrm>
          <a:prstGeom prst="rect">
            <a:avLst/>
          </a:prstGeom>
        </p:spPr>
      </p:pic>
    </p:spTree>
    <p:extLst>
      <p:ext uri="{BB962C8B-B14F-4D97-AF65-F5344CB8AC3E}">
        <p14:creationId xmlns:p14="http://schemas.microsoft.com/office/powerpoint/2010/main" val="38256449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2">
            <a:extLst>
              <a:ext uri="{FF2B5EF4-FFF2-40B4-BE49-F238E27FC236}">
                <a16:creationId xmlns:a16="http://schemas.microsoft.com/office/drawing/2014/main" id="{4DB41DFD-55D3-46AF-83BC-112CD3B10AE2}"/>
              </a:ext>
            </a:extLst>
          </p:cNvPr>
          <p:cNvSpPr/>
          <p:nvPr/>
        </p:nvSpPr>
        <p:spPr>
          <a:xfrm>
            <a:off x="0" y="0"/>
            <a:ext cx="308113" cy="6858000"/>
          </a:xfrm>
          <a:prstGeom prst="rect">
            <a:avLst/>
          </a:prstGeom>
          <a:solidFill>
            <a:srgbClr val="037BF3"/>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it-IT"/>
          </a:p>
        </p:txBody>
      </p:sp>
      <p:sp>
        <p:nvSpPr>
          <p:cNvPr id="2" name="CasellaDiTesto 1">
            <a:extLst>
              <a:ext uri="{FF2B5EF4-FFF2-40B4-BE49-F238E27FC236}">
                <a16:creationId xmlns:a16="http://schemas.microsoft.com/office/drawing/2014/main" id="{61E8C13D-8460-42FD-8B42-793EEAE1D477}"/>
              </a:ext>
            </a:extLst>
          </p:cNvPr>
          <p:cNvSpPr txBox="1"/>
          <p:nvPr/>
        </p:nvSpPr>
        <p:spPr>
          <a:xfrm>
            <a:off x="447260" y="34766"/>
            <a:ext cx="11589025" cy="584775"/>
          </a:xfrm>
          <a:prstGeom prst="rect">
            <a:avLst/>
          </a:prstGeom>
          <a:noFill/>
        </p:spPr>
        <p:txBody>
          <a:bodyPr wrap="square" rtlCol="0">
            <a:spAutoFit/>
          </a:bodyPr>
          <a:lstStyle/>
          <a:p>
            <a:r>
              <a:rPr lang="it-IT" sz="3200" dirty="0"/>
              <a:t>Monte Etna</a:t>
            </a:r>
          </a:p>
        </p:txBody>
      </p:sp>
      <p:sp>
        <p:nvSpPr>
          <p:cNvPr id="6" name="CasellaDiTesto 5">
            <a:extLst>
              <a:ext uri="{FF2B5EF4-FFF2-40B4-BE49-F238E27FC236}">
                <a16:creationId xmlns:a16="http://schemas.microsoft.com/office/drawing/2014/main" id="{21139135-E372-4AB3-918A-DE8257454E63}"/>
              </a:ext>
            </a:extLst>
          </p:cNvPr>
          <p:cNvSpPr txBox="1"/>
          <p:nvPr/>
        </p:nvSpPr>
        <p:spPr>
          <a:xfrm>
            <a:off x="447259" y="573161"/>
            <a:ext cx="11589025" cy="400110"/>
          </a:xfrm>
          <a:prstGeom prst="rect">
            <a:avLst/>
          </a:prstGeom>
          <a:noFill/>
        </p:spPr>
        <p:txBody>
          <a:bodyPr wrap="square" rtlCol="0">
            <a:spAutoFit/>
          </a:bodyPr>
          <a:lstStyle/>
          <a:p>
            <a:r>
              <a:rPr lang="it-IT" sz="2000" dirty="0"/>
              <a:t>Catania</a:t>
            </a:r>
          </a:p>
        </p:txBody>
      </p:sp>
      <p:sp>
        <p:nvSpPr>
          <p:cNvPr id="4" name="Rettangolo 3">
            <a:extLst>
              <a:ext uri="{FF2B5EF4-FFF2-40B4-BE49-F238E27FC236}">
                <a16:creationId xmlns:a16="http://schemas.microsoft.com/office/drawing/2014/main" id="{159E1E4B-8FE2-4473-94AC-9C679168D303}"/>
              </a:ext>
            </a:extLst>
          </p:cNvPr>
          <p:cNvSpPr/>
          <p:nvPr/>
        </p:nvSpPr>
        <p:spPr>
          <a:xfrm>
            <a:off x="308113" y="4749271"/>
            <a:ext cx="6390861" cy="2031325"/>
          </a:xfrm>
          <a:prstGeom prst="rect">
            <a:avLst/>
          </a:prstGeom>
        </p:spPr>
        <p:txBody>
          <a:bodyPr wrap="square">
            <a:spAutoFit/>
          </a:bodyPr>
          <a:lstStyle/>
          <a:p>
            <a:r>
              <a:rPr lang="it-IT" sz="1400" dirty="0">
                <a:solidFill>
                  <a:srgbClr val="333333"/>
                </a:solidFill>
                <a:latin typeface="Roboto" panose="02000000000000000000" pitchFamily="2" charset="0"/>
              </a:rPr>
              <a:t>L’Etna è un sito che comprende 19.237 ettari disabitati sulla parte più alta del Monte Etna. E’ la montagna più alta dell’isola e tra i vulcani più attivi del mondo. La storia eruttiva del vulcano può essere fatta risalire a 500.000 anni e almeno 2.700 anni di questa attività è stata documentata. L’attività eruttiva continua a influenzare vulcanologia, geofisica e altre discipline scientifiche della Terra. Il vulcano supporta importanti ecosistemi terrestri rendendolo un laboratorio naturale per lo studio dei processi ecologici e biologici. La vasta gamma di caratteristiche vulcaniche hanno reso il sito una destinazione privilegiata per la ricerca e la conoscenza del tema.</a:t>
            </a:r>
            <a:endParaRPr lang="it-IT" sz="1400" dirty="0"/>
          </a:p>
        </p:txBody>
      </p:sp>
      <p:pic>
        <p:nvPicPr>
          <p:cNvPr id="7" name="Immagine 6" descr="Immagine che contiene cielo, esterni, fumo, natura&#10;&#10;Descrizione generata automaticamente">
            <a:extLst>
              <a:ext uri="{FF2B5EF4-FFF2-40B4-BE49-F238E27FC236}">
                <a16:creationId xmlns:a16="http://schemas.microsoft.com/office/drawing/2014/main" id="{C984C99B-76F5-45D2-ADE9-1ADB27EAE3FD}"/>
              </a:ext>
            </a:extLst>
          </p:cNvPr>
          <p:cNvPicPr>
            <a:picLocks noChangeAspect="1"/>
          </p:cNvPicPr>
          <p:nvPr/>
        </p:nvPicPr>
        <p:blipFill>
          <a:blip r:embed="rId3"/>
          <a:stretch>
            <a:fillRect/>
          </a:stretch>
        </p:blipFill>
        <p:spPr>
          <a:xfrm>
            <a:off x="0" y="973271"/>
            <a:ext cx="4890052" cy="3667539"/>
          </a:xfrm>
          <a:prstGeom prst="rect">
            <a:avLst/>
          </a:prstGeom>
        </p:spPr>
      </p:pic>
      <p:pic>
        <p:nvPicPr>
          <p:cNvPr id="11" name="Immagine 10" descr="Immagine che contiene esterni, montagna, cielo, natura&#10;&#10;Descrizione generata automaticamente">
            <a:extLst>
              <a:ext uri="{FF2B5EF4-FFF2-40B4-BE49-F238E27FC236}">
                <a16:creationId xmlns:a16="http://schemas.microsoft.com/office/drawing/2014/main" id="{BC003364-A62F-49B5-8FCF-B906327A0CD5}"/>
              </a:ext>
            </a:extLst>
          </p:cNvPr>
          <p:cNvPicPr>
            <a:picLocks noChangeAspect="1"/>
          </p:cNvPicPr>
          <p:nvPr/>
        </p:nvPicPr>
        <p:blipFill>
          <a:blip r:embed="rId4"/>
          <a:stretch>
            <a:fillRect/>
          </a:stretch>
        </p:blipFill>
        <p:spPr>
          <a:xfrm>
            <a:off x="4890052" y="975716"/>
            <a:ext cx="3597965" cy="2698474"/>
          </a:xfrm>
          <a:prstGeom prst="rect">
            <a:avLst/>
          </a:prstGeom>
        </p:spPr>
      </p:pic>
      <p:pic>
        <p:nvPicPr>
          <p:cNvPr id="17" name="Immagine 16" descr="Immagine che contiene esterni, cielo, montagna, acqua&#10;&#10;Descrizione generata automaticamente">
            <a:extLst>
              <a:ext uri="{FF2B5EF4-FFF2-40B4-BE49-F238E27FC236}">
                <a16:creationId xmlns:a16="http://schemas.microsoft.com/office/drawing/2014/main" id="{8B30C069-9610-46EA-9663-1B4FCC3847A1}"/>
              </a:ext>
            </a:extLst>
          </p:cNvPr>
          <p:cNvPicPr>
            <a:picLocks noChangeAspect="1"/>
          </p:cNvPicPr>
          <p:nvPr/>
        </p:nvPicPr>
        <p:blipFill>
          <a:blip r:embed="rId5"/>
          <a:stretch>
            <a:fillRect/>
          </a:stretch>
        </p:blipFill>
        <p:spPr>
          <a:xfrm>
            <a:off x="8488017" y="2175142"/>
            <a:ext cx="3703983" cy="2463535"/>
          </a:xfrm>
          <a:prstGeom prst="rect">
            <a:avLst/>
          </a:prstGeom>
        </p:spPr>
      </p:pic>
      <p:pic>
        <p:nvPicPr>
          <p:cNvPr id="19" name="Immagine 18" descr="Immagine che contiene natura, esterni, montagna, uomo&#10;&#10;Descrizione generata automaticamente">
            <a:extLst>
              <a:ext uri="{FF2B5EF4-FFF2-40B4-BE49-F238E27FC236}">
                <a16:creationId xmlns:a16="http://schemas.microsoft.com/office/drawing/2014/main" id="{95E98CF2-80BE-4D8D-AFF7-712436174766}"/>
              </a:ext>
            </a:extLst>
          </p:cNvPr>
          <p:cNvPicPr>
            <a:picLocks noChangeAspect="1"/>
          </p:cNvPicPr>
          <p:nvPr/>
        </p:nvPicPr>
        <p:blipFill rotWithShape="1">
          <a:blip r:embed="rId6"/>
          <a:srcRect t="32962" b="19023"/>
          <a:stretch/>
        </p:blipFill>
        <p:spPr>
          <a:xfrm>
            <a:off x="8488016" y="973271"/>
            <a:ext cx="3703984" cy="1209365"/>
          </a:xfrm>
          <a:prstGeom prst="rect">
            <a:avLst/>
          </a:prstGeom>
        </p:spPr>
      </p:pic>
      <p:pic>
        <p:nvPicPr>
          <p:cNvPr id="21" name="Immagine 20" descr="Immagine che contiene terra&#10;&#10;Descrizione generata automaticamente">
            <a:extLst>
              <a:ext uri="{FF2B5EF4-FFF2-40B4-BE49-F238E27FC236}">
                <a16:creationId xmlns:a16="http://schemas.microsoft.com/office/drawing/2014/main" id="{90D9A041-6558-4794-9531-BFD644096D76}"/>
              </a:ext>
            </a:extLst>
          </p:cNvPr>
          <p:cNvPicPr>
            <a:picLocks noChangeAspect="1"/>
          </p:cNvPicPr>
          <p:nvPr/>
        </p:nvPicPr>
        <p:blipFill>
          <a:blip r:embed="rId7"/>
          <a:stretch>
            <a:fillRect/>
          </a:stretch>
        </p:blipFill>
        <p:spPr>
          <a:xfrm>
            <a:off x="4890050" y="3674190"/>
            <a:ext cx="3597965" cy="966620"/>
          </a:xfrm>
          <a:prstGeom prst="rect">
            <a:avLst/>
          </a:prstGeom>
        </p:spPr>
      </p:pic>
    </p:spTree>
    <p:extLst>
      <p:ext uri="{BB962C8B-B14F-4D97-AF65-F5344CB8AC3E}">
        <p14:creationId xmlns:p14="http://schemas.microsoft.com/office/powerpoint/2010/main" val="27269698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2">
            <a:extLst>
              <a:ext uri="{FF2B5EF4-FFF2-40B4-BE49-F238E27FC236}">
                <a16:creationId xmlns:a16="http://schemas.microsoft.com/office/drawing/2014/main" id="{4DB41DFD-55D3-46AF-83BC-112CD3B10AE2}"/>
              </a:ext>
            </a:extLst>
          </p:cNvPr>
          <p:cNvSpPr/>
          <p:nvPr/>
        </p:nvSpPr>
        <p:spPr>
          <a:xfrm>
            <a:off x="0" y="0"/>
            <a:ext cx="308113" cy="6858000"/>
          </a:xfrm>
          <a:prstGeom prst="rect">
            <a:avLst/>
          </a:prstGeom>
          <a:solidFill>
            <a:srgbClr val="037BF3"/>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it-IT"/>
          </a:p>
        </p:txBody>
      </p:sp>
      <p:sp>
        <p:nvSpPr>
          <p:cNvPr id="2" name="CasellaDiTesto 1">
            <a:extLst>
              <a:ext uri="{FF2B5EF4-FFF2-40B4-BE49-F238E27FC236}">
                <a16:creationId xmlns:a16="http://schemas.microsoft.com/office/drawing/2014/main" id="{61E8C13D-8460-42FD-8B42-793EEAE1D477}"/>
              </a:ext>
            </a:extLst>
          </p:cNvPr>
          <p:cNvSpPr txBox="1"/>
          <p:nvPr/>
        </p:nvSpPr>
        <p:spPr>
          <a:xfrm>
            <a:off x="447260" y="34766"/>
            <a:ext cx="11589025" cy="584775"/>
          </a:xfrm>
          <a:prstGeom prst="rect">
            <a:avLst/>
          </a:prstGeom>
          <a:noFill/>
        </p:spPr>
        <p:txBody>
          <a:bodyPr wrap="square" rtlCol="0">
            <a:spAutoFit/>
          </a:bodyPr>
          <a:lstStyle/>
          <a:p>
            <a:r>
              <a:rPr lang="it-IT" sz="3200" dirty="0"/>
              <a:t>Villa Romana del Casale</a:t>
            </a:r>
          </a:p>
        </p:txBody>
      </p:sp>
      <p:sp>
        <p:nvSpPr>
          <p:cNvPr id="6" name="CasellaDiTesto 5">
            <a:extLst>
              <a:ext uri="{FF2B5EF4-FFF2-40B4-BE49-F238E27FC236}">
                <a16:creationId xmlns:a16="http://schemas.microsoft.com/office/drawing/2014/main" id="{21139135-E372-4AB3-918A-DE8257454E63}"/>
              </a:ext>
            </a:extLst>
          </p:cNvPr>
          <p:cNvSpPr txBox="1"/>
          <p:nvPr/>
        </p:nvSpPr>
        <p:spPr>
          <a:xfrm>
            <a:off x="447259" y="573161"/>
            <a:ext cx="11589025" cy="400110"/>
          </a:xfrm>
          <a:prstGeom prst="rect">
            <a:avLst/>
          </a:prstGeom>
          <a:noFill/>
        </p:spPr>
        <p:txBody>
          <a:bodyPr wrap="square" rtlCol="0">
            <a:spAutoFit/>
          </a:bodyPr>
          <a:lstStyle/>
          <a:p>
            <a:r>
              <a:rPr lang="it-IT" sz="2000" dirty="0"/>
              <a:t>Piazza Armerina (EN)</a:t>
            </a:r>
          </a:p>
        </p:txBody>
      </p:sp>
      <p:sp>
        <p:nvSpPr>
          <p:cNvPr id="4" name="Rettangolo 3">
            <a:extLst>
              <a:ext uri="{FF2B5EF4-FFF2-40B4-BE49-F238E27FC236}">
                <a16:creationId xmlns:a16="http://schemas.microsoft.com/office/drawing/2014/main" id="{159E1E4B-8FE2-4473-94AC-9C679168D303}"/>
              </a:ext>
            </a:extLst>
          </p:cNvPr>
          <p:cNvSpPr/>
          <p:nvPr/>
        </p:nvSpPr>
        <p:spPr>
          <a:xfrm>
            <a:off x="308113" y="4749271"/>
            <a:ext cx="6390861" cy="1384995"/>
          </a:xfrm>
          <a:prstGeom prst="rect">
            <a:avLst/>
          </a:prstGeom>
        </p:spPr>
        <p:txBody>
          <a:bodyPr wrap="square">
            <a:spAutoFit/>
          </a:bodyPr>
          <a:lstStyle/>
          <a:p>
            <a:r>
              <a:rPr lang="it-IT" sz="1400" dirty="0">
                <a:solidFill>
                  <a:srgbClr val="333333"/>
                </a:solidFill>
                <a:latin typeface="Roboto" panose="02000000000000000000" pitchFamily="2" charset="0"/>
              </a:rPr>
              <a:t>Lo sfruttamento romano della campagna è simboleggiato dalla Villa Romana del Casale (in Sicilia), al centro della grande tenuta su cui si basava l’economia rurale dell’Impero d’Occidente. La villa è una delle più lussuose del suo genere. È particolarmente degna di nota per la ricchezza e la qualità dei mosaici che decorano quasi ogni stanza; essi sono i migliori mosaici in situ in qualsiasi parte del mondo romano.</a:t>
            </a:r>
            <a:endParaRPr lang="it-IT" sz="1400" dirty="0"/>
          </a:p>
        </p:txBody>
      </p:sp>
      <p:pic>
        <p:nvPicPr>
          <p:cNvPr id="28" name="Immagine 27" descr="Immagine che contiene terra, edificio, pietra&#10;&#10;Descrizione generata automaticamente">
            <a:extLst>
              <a:ext uri="{FF2B5EF4-FFF2-40B4-BE49-F238E27FC236}">
                <a16:creationId xmlns:a16="http://schemas.microsoft.com/office/drawing/2014/main" id="{30F26B11-4E19-48B4-AADD-4F411D2A8EAB}"/>
              </a:ext>
            </a:extLst>
          </p:cNvPr>
          <p:cNvPicPr>
            <a:picLocks noChangeAspect="1"/>
          </p:cNvPicPr>
          <p:nvPr/>
        </p:nvPicPr>
        <p:blipFill rotWithShape="1">
          <a:blip r:embed="rId3"/>
          <a:srcRect l="29958" t="99" r="30190" b="-99"/>
          <a:stretch/>
        </p:blipFill>
        <p:spPr>
          <a:xfrm>
            <a:off x="9997440" y="973271"/>
            <a:ext cx="2194560" cy="3671183"/>
          </a:xfrm>
          <a:prstGeom prst="rect">
            <a:avLst/>
          </a:prstGeom>
        </p:spPr>
      </p:pic>
      <p:pic>
        <p:nvPicPr>
          <p:cNvPr id="32" name="Immagine 31" descr="Immagine che contiene erba, esterni, albero, terra&#10;&#10;Descrizione generata automaticamente">
            <a:extLst>
              <a:ext uri="{FF2B5EF4-FFF2-40B4-BE49-F238E27FC236}">
                <a16:creationId xmlns:a16="http://schemas.microsoft.com/office/drawing/2014/main" id="{85888367-DE3D-49C4-8B28-B4AB5F590486}"/>
              </a:ext>
            </a:extLst>
          </p:cNvPr>
          <p:cNvPicPr>
            <a:picLocks noChangeAspect="1"/>
          </p:cNvPicPr>
          <p:nvPr/>
        </p:nvPicPr>
        <p:blipFill rotWithShape="1">
          <a:blip r:embed="rId4"/>
          <a:srcRect l="13500" r="2717" b="6087"/>
          <a:stretch/>
        </p:blipFill>
        <p:spPr>
          <a:xfrm>
            <a:off x="4890047" y="973271"/>
            <a:ext cx="5107393" cy="3667535"/>
          </a:xfrm>
          <a:prstGeom prst="rect">
            <a:avLst/>
          </a:prstGeom>
        </p:spPr>
      </p:pic>
      <p:pic>
        <p:nvPicPr>
          <p:cNvPr id="34" name="Immagine 33" descr="Immagine che contiene testo, libro, fotografia, vecchio&#10;&#10;Descrizione generata automaticamente">
            <a:extLst>
              <a:ext uri="{FF2B5EF4-FFF2-40B4-BE49-F238E27FC236}">
                <a16:creationId xmlns:a16="http://schemas.microsoft.com/office/drawing/2014/main" id="{5C0BE6E9-82FD-4FC9-BDA6-9CBC289BEDA3}"/>
              </a:ext>
            </a:extLst>
          </p:cNvPr>
          <p:cNvPicPr>
            <a:picLocks noChangeAspect="1"/>
          </p:cNvPicPr>
          <p:nvPr/>
        </p:nvPicPr>
        <p:blipFill>
          <a:blip r:embed="rId5"/>
          <a:stretch>
            <a:fillRect/>
          </a:stretch>
        </p:blipFill>
        <p:spPr>
          <a:xfrm>
            <a:off x="0" y="973271"/>
            <a:ext cx="4890047" cy="3667535"/>
          </a:xfrm>
          <a:prstGeom prst="rect">
            <a:avLst/>
          </a:prstGeom>
        </p:spPr>
      </p:pic>
    </p:spTree>
    <p:extLst>
      <p:ext uri="{BB962C8B-B14F-4D97-AF65-F5344CB8AC3E}">
        <p14:creationId xmlns:p14="http://schemas.microsoft.com/office/powerpoint/2010/main" val="15601048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2">
            <a:extLst>
              <a:ext uri="{FF2B5EF4-FFF2-40B4-BE49-F238E27FC236}">
                <a16:creationId xmlns:a16="http://schemas.microsoft.com/office/drawing/2014/main" id="{4DB41DFD-55D3-46AF-83BC-112CD3B10AE2}"/>
              </a:ext>
            </a:extLst>
          </p:cNvPr>
          <p:cNvSpPr/>
          <p:nvPr/>
        </p:nvSpPr>
        <p:spPr>
          <a:xfrm>
            <a:off x="0" y="0"/>
            <a:ext cx="308113" cy="6858000"/>
          </a:xfrm>
          <a:prstGeom prst="rect">
            <a:avLst/>
          </a:prstGeom>
          <a:solidFill>
            <a:srgbClr val="037BF3"/>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it-IT"/>
          </a:p>
        </p:txBody>
      </p:sp>
      <p:sp>
        <p:nvSpPr>
          <p:cNvPr id="2" name="CasellaDiTesto 1">
            <a:extLst>
              <a:ext uri="{FF2B5EF4-FFF2-40B4-BE49-F238E27FC236}">
                <a16:creationId xmlns:a16="http://schemas.microsoft.com/office/drawing/2014/main" id="{61E8C13D-8460-42FD-8B42-793EEAE1D477}"/>
              </a:ext>
            </a:extLst>
          </p:cNvPr>
          <p:cNvSpPr txBox="1"/>
          <p:nvPr/>
        </p:nvSpPr>
        <p:spPr>
          <a:xfrm>
            <a:off x="447260" y="34766"/>
            <a:ext cx="11589025" cy="584775"/>
          </a:xfrm>
          <a:prstGeom prst="rect">
            <a:avLst/>
          </a:prstGeom>
          <a:noFill/>
        </p:spPr>
        <p:txBody>
          <a:bodyPr wrap="square" rtlCol="0">
            <a:spAutoFit/>
          </a:bodyPr>
          <a:lstStyle/>
          <a:p>
            <a:r>
              <a:rPr lang="it-IT" sz="3200" dirty="0"/>
              <a:t>Siracusa e le Necropoli rupestri di </a:t>
            </a:r>
            <a:r>
              <a:rPr lang="it-IT" sz="3200" dirty="0" err="1"/>
              <a:t>Pantalica</a:t>
            </a:r>
            <a:endParaRPr lang="it-IT" sz="3200" dirty="0"/>
          </a:p>
        </p:txBody>
      </p:sp>
      <p:sp>
        <p:nvSpPr>
          <p:cNvPr id="6" name="CasellaDiTesto 5">
            <a:extLst>
              <a:ext uri="{FF2B5EF4-FFF2-40B4-BE49-F238E27FC236}">
                <a16:creationId xmlns:a16="http://schemas.microsoft.com/office/drawing/2014/main" id="{21139135-E372-4AB3-918A-DE8257454E63}"/>
              </a:ext>
            </a:extLst>
          </p:cNvPr>
          <p:cNvSpPr txBox="1"/>
          <p:nvPr/>
        </p:nvSpPr>
        <p:spPr>
          <a:xfrm>
            <a:off x="447259" y="573161"/>
            <a:ext cx="11589025" cy="400110"/>
          </a:xfrm>
          <a:prstGeom prst="rect">
            <a:avLst/>
          </a:prstGeom>
          <a:noFill/>
        </p:spPr>
        <p:txBody>
          <a:bodyPr wrap="square" rtlCol="0">
            <a:spAutoFit/>
          </a:bodyPr>
          <a:lstStyle/>
          <a:p>
            <a:r>
              <a:rPr lang="it-IT" sz="2000" dirty="0"/>
              <a:t>Siracusa</a:t>
            </a:r>
          </a:p>
        </p:txBody>
      </p:sp>
      <p:sp>
        <p:nvSpPr>
          <p:cNvPr id="4" name="Rettangolo 3">
            <a:extLst>
              <a:ext uri="{FF2B5EF4-FFF2-40B4-BE49-F238E27FC236}">
                <a16:creationId xmlns:a16="http://schemas.microsoft.com/office/drawing/2014/main" id="{159E1E4B-8FE2-4473-94AC-9C679168D303}"/>
              </a:ext>
            </a:extLst>
          </p:cNvPr>
          <p:cNvSpPr/>
          <p:nvPr/>
        </p:nvSpPr>
        <p:spPr>
          <a:xfrm>
            <a:off x="308113" y="4749271"/>
            <a:ext cx="6390861" cy="2031325"/>
          </a:xfrm>
          <a:prstGeom prst="rect">
            <a:avLst/>
          </a:prstGeom>
        </p:spPr>
        <p:txBody>
          <a:bodyPr wrap="square">
            <a:spAutoFit/>
          </a:bodyPr>
          <a:lstStyle/>
          <a:p>
            <a:r>
              <a:rPr lang="it-IT" sz="1400" dirty="0">
                <a:solidFill>
                  <a:srgbClr val="333333"/>
                </a:solidFill>
                <a:latin typeface="Roboto" panose="02000000000000000000" pitchFamily="2" charset="0"/>
              </a:rPr>
              <a:t>La Necropoli di </a:t>
            </a:r>
            <a:r>
              <a:rPr lang="it-IT" sz="1400" dirty="0" err="1">
                <a:solidFill>
                  <a:srgbClr val="333333"/>
                </a:solidFill>
                <a:latin typeface="Roboto" panose="02000000000000000000" pitchFamily="2" charset="0"/>
              </a:rPr>
              <a:t>Pantalica</a:t>
            </a:r>
            <a:r>
              <a:rPr lang="it-IT" sz="1400" dirty="0">
                <a:solidFill>
                  <a:srgbClr val="333333"/>
                </a:solidFill>
                <a:latin typeface="Roboto" panose="02000000000000000000" pitchFamily="2" charset="0"/>
              </a:rPr>
              <a:t> contiene oltre 5000 tombe scavate nella roccia vicino a cave di pietra, la maggior parte delle quali sono datate dal 13° al 7° secolo AC. L’antica Siracusa, descritta da Cicerone come “la più grande città greca e la più bella di tutte”, conserva vestigia come il Tempio di Atena (5° secolo AC, poi trasformato per servire come cattedrale), un teatro greco, un anfiteatro romano, un forte e altro ancora. Molti resti testimoniano la travagliata storia della Sicilia, dai Bizantini ai Borboni, intervallati dagli arabo-musulmani, i Normanni, Federico II di Hohenstaufen (1197-1250), gli Aragonesi e il Regno delle Due Sicilie.</a:t>
            </a:r>
            <a:endParaRPr lang="it-IT" sz="1400" dirty="0"/>
          </a:p>
        </p:txBody>
      </p:sp>
      <p:pic>
        <p:nvPicPr>
          <p:cNvPr id="7" name="Immagine 6" descr="Immagine che contiene edificio, esterni, cielo, terra&#10;&#10;Descrizione generata automaticamente">
            <a:extLst>
              <a:ext uri="{FF2B5EF4-FFF2-40B4-BE49-F238E27FC236}">
                <a16:creationId xmlns:a16="http://schemas.microsoft.com/office/drawing/2014/main" id="{7205C1CD-8C4C-42E0-8B0F-891936532943}"/>
              </a:ext>
            </a:extLst>
          </p:cNvPr>
          <p:cNvPicPr>
            <a:picLocks noChangeAspect="1"/>
          </p:cNvPicPr>
          <p:nvPr/>
        </p:nvPicPr>
        <p:blipFill>
          <a:blip r:embed="rId3"/>
          <a:stretch>
            <a:fillRect/>
          </a:stretch>
        </p:blipFill>
        <p:spPr>
          <a:xfrm>
            <a:off x="0" y="973271"/>
            <a:ext cx="4890048" cy="3667536"/>
          </a:xfrm>
          <a:prstGeom prst="rect">
            <a:avLst/>
          </a:prstGeom>
        </p:spPr>
      </p:pic>
      <p:pic>
        <p:nvPicPr>
          <p:cNvPr id="11" name="Immagine 10" descr="Immagine che contiene erba, esterni, natura, roccia&#10;&#10;Descrizione generata automaticamente">
            <a:extLst>
              <a:ext uri="{FF2B5EF4-FFF2-40B4-BE49-F238E27FC236}">
                <a16:creationId xmlns:a16="http://schemas.microsoft.com/office/drawing/2014/main" id="{6A952FF6-68E9-4F15-AA7A-6340E1CE9762}"/>
              </a:ext>
            </a:extLst>
          </p:cNvPr>
          <p:cNvPicPr>
            <a:picLocks noChangeAspect="1"/>
          </p:cNvPicPr>
          <p:nvPr/>
        </p:nvPicPr>
        <p:blipFill rotWithShape="1">
          <a:blip r:embed="rId4"/>
          <a:srcRect t="26606" b="23779"/>
          <a:stretch/>
        </p:blipFill>
        <p:spPr>
          <a:xfrm>
            <a:off x="4890048" y="973271"/>
            <a:ext cx="5501304" cy="1819625"/>
          </a:xfrm>
          <a:prstGeom prst="rect">
            <a:avLst/>
          </a:prstGeom>
        </p:spPr>
      </p:pic>
      <p:pic>
        <p:nvPicPr>
          <p:cNvPr id="13" name="Immagine 12" descr="Immagine che contiene cielo, esterni, terra, edificio&#10;&#10;Descrizione generata automaticamente">
            <a:extLst>
              <a:ext uri="{FF2B5EF4-FFF2-40B4-BE49-F238E27FC236}">
                <a16:creationId xmlns:a16="http://schemas.microsoft.com/office/drawing/2014/main" id="{E6479742-FC09-4002-9E72-4FFB2AC55D4D}"/>
              </a:ext>
            </a:extLst>
          </p:cNvPr>
          <p:cNvPicPr>
            <a:picLocks noChangeAspect="1"/>
          </p:cNvPicPr>
          <p:nvPr/>
        </p:nvPicPr>
        <p:blipFill rotWithShape="1">
          <a:blip r:embed="rId5"/>
          <a:srcRect l="30321" r="32786"/>
          <a:stretch/>
        </p:blipFill>
        <p:spPr>
          <a:xfrm>
            <a:off x="10391352" y="973270"/>
            <a:ext cx="1800648" cy="3667535"/>
          </a:xfrm>
          <a:prstGeom prst="rect">
            <a:avLst/>
          </a:prstGeom>
        </p:spPr>
      </p:pic>
      <p:pic>
        <p:nvPicPr>
          <p:cNvPr id="5" name="Immagine 4">
            <a:extLst>
              <a:ext uri="{FF2B5EF4-FFF2-40B4-BE49-F238E27FC236}">
                <a16:creationId xmlns:a16="http://schemas.microsoft.com/office/drawing/2014/main" id="{1319249A-843A-4A62-8CBD-DA1FB432CE1A}"/>
              </a:ext>
            </a:extLst>
          </p:cNvPr>
          <p:cNvPicPr>
            <a:picLocks noChangeAspect="1"/>
          </p:cNvPicPr>
          <p:nvPr/>
        </p:nvPicPr>
        <p:blipFill rotWithShape="1">
          <a:blip r:embed="rId6"/>
          <a:srcRect l="5646" t="25771" b="10842"/>
          <a:stretch/>
        </p:blipFill>
        <p:spPr>
          <a:xfrm>
            <a:off x="4890048" y="2792896"/>
            <a:ext cx="5501304" cy="1847909"/>
          </a:xfrm>
          <a:prstGeom prst="rect">
            <a:avLst/>
          </a:prstGeom>
        </p:spPr>
      </p:pic>
    </p:spTree>
    <p:extLst>
      <p:ext uri="{BB962C8B-B14F-4D97-AF65-F5344CB8AC3E}">
        <p14:creationId xmlns:p14="http://schemas.microsoft.com/office/powerpoint/2010/main" val="14326853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2">
            <a:extLst>
              <a:ext uri="{FF2B5EF4-FFF2-40B4-BE49-F238E27FC236}">
                <a16:creationId xmlns:a16="http://schemas.microsoft.com/office/drawing/2014/main" id="{4DB41DFD-55D3-46AF-83BC-112CD3B10AE2}"/>
              </a:ext>
            </a:extLst>
          </p:cNvPr>
          <p:cNvSpPr/>
          <p:nvPr/>
        </p:nvSpPr>
        <p:spPr>
          <a:xfrm>
            <a:off x="0" y="0"/>
            <a:ext cx="308113" cy="6858000"/>
          </a:xfrm>
          <a:prstGeom prst="rect">
            <a:avLst/>
          </a:prstGeom>
          <a:solidFill>
            <a:srgbClr val="037BF3"/>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it-IT"/>
          </a:p>
        </p:txBody>
      </p:sp>
      <p:sp>
        <p:nvSpPr>
          <p:cNvPr id="2" name="CasellaDiTesto 1">
            <a:extLst>
              <a:ext uri="{FF2B5EF4-FFF2-40B4-BE49-F238E27FC236}">
                <a16:creationId xmlns:a16="http://schemas.microsoft.com/office/drawing/2014/main" id="{61E8C13D-8460-42FD-8B42-793EEAE1D477}"/>
              </a:ext>
            </a:extLst>
          </p:cNvPr>
          <p:cNvSpPr txBox="1"/>
          <p:nvPr/>
        </p:nvSpPr>
        <p:spPr>
          <a:xfrm>
            <a:off x="447260" y="34766"/>
            <a:ext cx="11589025" cy="584775"/>
          </a:xfrm>
          <a:prstGeom prst="rect">
            <a:avLst/>
          </a:prstGeom>
          <a:noFill/>
        </p:spPr>
        <p:txBody>
          <a:bodyPr wrap="square" rtlCol="0">
            <a:spAutoFit/>
          </a:bodyPr>
          <a:lstStyle/>
          <a:p>
            <a:r>
              <a:rPr lang="it-IT" sz="3200" dirty="0"/>
              <a:t>Parco delle Madonie</a:t>
            </a:r>
          </a:p>
        </p:txBody>
      </p:sp>
      <p:sp>
        <p:nvSpPr>
          <p:cNvPr id="6" name="CasellaDiTesto 5">
            <a:extLst>
              <a:ext uri="{FF2B5EF4-FFF2-40B4-BE49-F238E27FC236}">
                <a16:creationId xmlns:a16="http://schemas.microsoft.com/office/drawing/2014/main" id="{21139135-E372-4AB3-918A-DE8257454E63}"/>
              </a:ext>
            </a:extLst>
          </p:cNvPr>
          <p:cNvSpPr txBox="1"/>
          <p:nvPr/>
        </p:nvSpPr>
        <p:spPr>
          <a:xfrm>
            <a:off x="447259" y="573161"/>
            <a:ext cx="11589025" cy="400110"/>
          </a:xfrm>
          <a:prstGeom prst="rect">
            <a:avLst/>
          </a:prstGeom>
          <a:noFill/>
        </p:spPr>
        <p:txBody>
          <a:bodyPr wrap="square" rtlCol="0">
            <a:spAutoFit/>
          </a:bodyPr>
          <a:lstStyle/>
          <a:p>
            <a:r>
              <a:rPr lang="it-IT" sz="2000" dirty="0"/>
              <a:t>Palermo</a:t>
            </a:r>
          </a:p>
        </p:txBody>
      </p:sp>
      <p:sp>
        <p:nvSpPr>
          <p:cNvPr id="4" name="Rettangolo 3">
            <a:extLst>
              <a:ext uri="{FF2B5EF4-FFF2-40B4-BE49-F238E27FC236}">
                <a16:creationId xmlns:a16="http://schemas.microsoft.com/office/drawing/2014/main" id="{159E1E4B-8FE2-4473-94AC-9C679168D303}"/>
              </a:ext>
            </a:extLst>
          </p:cNvPr>
          <p:cNvSpPr/>
          <p:nvPr/>
        </p:nvSpPr>
        <p:spPr>
          <a:xfrm>
            <a:off x="308113" y="4749271"/>
            <a:ext cx="6390861" cy="1815882"/>
          </a:xfrm>
          <a:prstGeom prst="rect">
            <a:avLst/>
          </a:prstGeom>
        </p:spPr>
        <p:txBody>
          <a:bodyPr wrap="square">
            <a:spAutoFit/>
          </a:bodyPr>
          <a:lstStyle/>
          <a:p>
            <a:r>
              <a:rPr lang="it-IT" sz="1400" dirty="0">
                <a:solidFill>
                  <a:srgbClr val="333333"/>
                </a:solidFill>
                <a:latin typeface="Roboto" panose="02000000000000000000" pitchFamily="2" charset="0"/>
              </a:rPr>
              <a:t>Il massiccio delle Madonie costituisce il secondo gruppo montuoso della Sicilia per altitudine ed estensione territoriale. La cima più alta, Pizzo Carbonara, raggiunge infatti i 1.979 m di quota. Rappresenta la porzione centro-occidentale della catena montuosa che si sviluppa lungo la costa settentrionale della Sicilia, in prosecuzione dell’Appennino calabro, che i geografi indicano con il termine di Appennino siculo. E’ il raccordo tra l’Appennino peninsulare e la catena dell’Atlante che, dalla costa della Tunisia, si estende, verso occidente, fino alle coste atlantiche del Marocco. </a:t>
            </a:r>
            <a:endParaRPr lang="it-IT" sz="1400" dirty="0"/>
          </a:p>
        </p:txBody>
      </p:sp>
      <p:pic>
        <p:nvPicPr>
          <p:cNvPr id="8" name="Immagine 7" descr="Immagine che contiene montagna, natura, erba, cielo&#10;&#10;Descrizione generata automaticamente">
            <a:extLst>
              <a:ext uri="{FF2B5EF4-FFF2-40B4-BE49-F238E27FC236}">
                <a16:creationId xmlns:a16="http://schemas.microsoft.com/office/drawing/2014/main" id="{0742EED0-6FFD-47DB-A56F-6511EEF2E48A}"/>
              </a:ext>
            </a:extLst>
          </p:cNvPr>
          <p:cNvPicPr>
            <a:picLocks noChangeAspect="1"/>
          </p:cNvPicPr>
          <p:nvPr/>
        </p:nvPicPr>
        <p:blipFill>
          <a:blip r:embed="rId3"/>
          <a:stretch>
            <a:fillRect/>
          </a:stretch>
        </p:blipFill>
        <p:spPr>
          <a:xfrm>
            <a:off x="0" y="973270"/>
            <a:ext cx="6520062" cy="3667535"/>
          </a:xfrm>
          <a:prstGeom prst="rect">
            <a:avLst/>
          </a:prstGeom>
        </p:spPr>
      </p:pic>
      <p:pic>
        <p:nvPicPr>
          <p:cNvPr id="10" name="Immagine 9" descr="Immagine che contiene cielo, erba, esterni, montagna&#10;&#10;Descrizione generata automaticamente">
            <a:extLst>
              <a:ext uri="{FF2B5EF4-FFF2-40B4-BE49-F238E27FC236}">
                <a16:creationId xmlns:a16="http://schemas.microsoft.com/office/drawing/2014/main" id="{23A6E8CA-2A03-4F76-90AA-7A2D3ACCFEDB}"/>
              </a:ext>
            </a:extLst>
          </p:cNvPr>
          <p:cNvPicPr>
            <a:picLocks noChangeAspect="1"/>
          </p:cNvPicPr>
          <p:nvPr/>
        </p:nvPicPr>
        <p:blipFill>
          <a:blip r:embed="rId4"/>
          <a:stretch>
            <a:fillRect/>
          </a:stretch>
        </p:blipFill>
        <p:spPr>
          <a:xfrm>
            <a:off x="6520062" y="973269"/>
            <a:ext cx="5671938" cy="3018935"/>
          </a:xfrm>
          <a:prstGeom prst="rect">
            <a:avLst/>
          </a:prstGeom>
        </p:spPr>
      </p:pic>
      <p:pic>
        <p:nvPicPr>
          <p:cNvPr id="14" name="Immagine 13" descr="Immagine che contiene erba, esterni, cielo, natura&#10;&#10;Descrizione generata automaticamente">
            <a:extLst>
              <a:ext uri="{FF2B5EF4-FFF2-40B4-BE49-F238E27FC236}">
                <a16:creationId xmlns:a16="http://schemas.microsoft.com/office/drawing/2014/main" id="{2CE6DCAC-5518-46BC-AF8D-E1FD82B835D0}"/>
              </a:ext>
            </a:extLst>
          </p:cNvPr>
          <p:cNvPicPr>
            <a:picLocks noChangeAspect="1"/>
          </p:cNvPicPr>
          <p:nvPr/>
        </p:nvPicPr>
        <p:blipFill rotWithShape="1">
          <a:blip r:embed="rId5"/>
          <a:srcRect l="-226" t="30033" r="226" b="52861"/>
          <a:stretch/>
        </p:blipFill>
        <p:spPr>
          <a:xfrm>
            <a:off x="6507192" y="3992204"/>
            <a:ext cx="5684808" cy="648601"/>
          </a:xfrm>
          <a:prstGeom prst="rect">
            <a:avLst/>
          </a:prstGeom>
        </p:spPr>
      </p:pic>
    </p:spTree>
    <p:extLst>
      <p:ext uri="{BB962C8B-B14F-4D97-AF65-F5344CB8AC3E}">
        <p14:creationId xmlns:p14="http://schemas.microsoft.com/office/powerpoint/2010/main" val="33890653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2">
            <a:extLst>
              <a:ext uri="{FF2B5EF4-FFF2-40B4-BE49-F238E27FC236}">
                <a16:creationId xmlns:a16="http://schemas.microsoft.com/office/drawing/2014/main" id="{4DB41DFD-55D3-46AF-83BC-112CD3B10AE2}"/>
              </a:ext>
            </a:extLst>
          </p:cNvPr>
          <p:cNvSpPr/>
          <p:nvPr/>
        </p:nvSpPr>
        <p:spPr>
          <a:xfrm>
            <a:off x="0" y="0"/>
            <a:ext cx="308113" cy="6858000"/>
          </a:xfrm>
          <a:prstGeom prst="rect">
            <a:avLst/>
          </a:prstGeom>
          <a:solidFill>
            <a:srgbClr val="037BF3"/>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it-IT"/>
          </a:p>
        </p:txBody>
      </p:sp>
      <p:sp>
        <p:nvSpPr>
          <p:cNvPr id="2" name="CasellaDiTesto 1">
            <a:extLst>
              <a:ext uri="{FF2B5EF4-FFF2-40B4-BE49-F238E27FC236}">
                <a16:creationId xmlns:a16="http://schemas.microsoft.com/office/drawing/2014/main" id="{61E8C13D-8460-42FD-8B42-793EEAE1D477}"/>
              </a:ext>
            </a:extLst>
          </p:cNvPr>
          <p:cNvSpPr txBox="1"/>
          <p:nvPr/>
        </p:nvSpPr>
        <p:spPr>
          <a:xfrm>
            <a:off x="447260" y="34766"/>
            <a:ext cx="11589025" cy="584775"/>
          </a:xfrm>
          <a:prstGeom prst="rect">
            <a:avLst/>
          </a:prstGeom>
          <a:noFill/>
        </p:spPr>
        <p:txBody>
          <a:bodyPr wrap="square" rtlCol="0">
            <a:spAutoFit/>
          </a:bodyPr>
          <a:lstStyle/>
          <a:p>
            <a:r>
              <a:rPr lang="it-IT" sz="3200" dirty="0"/>
              <a:t>Parco Rocca di Cerere</a:t>
            </a:r>
          </a:p>
        </p:txBody>
      </p:sp>
      <p:sp>
        <p:nvSpPr>
          <p:cNvPr id="6" name="CasellaDiTesto 5">
            <a:extLst>
              <a:ext uri="{FF2B5EF4-FFF2-40B4-BE49-F238E27FC236}">
                <a16:creationId xmlns:a16="http://schemas.microsoft.com/office/drawing/2014/main" id="{21139135-E372-4AB3-918A-DE8257454E63}"/>
              </a:ext>
            </a:extLst>
          </p:cNvPr>
          <p:cNvSpPr txBox="1"/>
          <p:nvPr/>
        </p:nvSpPr>
        <p:spPr>
          <a:xfrm>
            <a:off x="447259" y="573161"/>
            <a:ext cx="11589025" cy="400110"/>
          </a:xfrm>
          <a:prstGeom prst="rect">
            <a:avLst/>
          </a:prstGeom>
          <a:noFill/>
        </p:spPr>
        <p:txBody>
          <a:bodyPr wrap="square" rtlCol="0">
            <a:spAutoFit/>
          </a:bodyPr>
          <a:lstStyle/>
          <a:p>
            <a:r>
              <a:rPr lang="it-IT" sz="2000" dirty="0"/>
              <a:t>Enna</a:t>
            </a:r>
          </a:p>
        </p:txBody>
      </p:sp>
      <p:sp>
        <p:nvSpPr>
          <p:cNvPr id="4" name="Rettangolo 3">
            <a:extLst>
              <a:ext uri="{FF2B5EF4-FFF2-40B4-BE49-F238E27FC236}">
                <a16:creationId xmlns:a16="http://schemas.microsoft.com/office/drawing/2014/main" id="{159E1E4B-8FE2-4473-94AC-9C679168D303}"/>
              </a:ext>
            </a:extLst>
          </p:cNvPr>
          <p:cNvSpPr/>
          <p:nvPr/>
        </p:nvSpPr>
        <p:spPr>
          <a:xfrm>
            <a:off x="308113" y="4749271"/>
            <a:ext cx="6390861" cy="1815882"/>
          </a:xfrm>
          <a:prstGeom prst="rect">
            <a:avLst/>
          </a:prstGeom>
        </p:spPr>
        <p:txBody>
          <a:bodyPr wrap="square">
            <a:spAutoFit/>
          </a:bodyPr>
          <a:lstStyle/>
          <a:p>
            <a:r>
              <a:rPr lang="it-IT" sz="1400" dirty="0"/>
              <a:t>Il Rocca di Cerere </a:t>
            </a:r>
            <a:r>
              <a:rPr lang="it-IT" sz="1400" dirty="0" err="1"/>
              <a:t>Geopark</a:t>
            </a:r>
            <a:r>
              <a:rPr lang="it-IT" sz="1400" dirty="0"/>
              <a:t>, divenuto </a:t>
            </a:r>
            <a:r>
              <a:rPr lang="it-IT" sz="1400" dirty="0" err="1"/>
              <a:t>Geoparco</a:t>
            </a:r>
            <a:r>
              <a:rPr lang="it-IT" sz="1400" dirty="0"/>
              <a:t> nel 2008 e confermato tale nella sessione 2012, ha dimostrato negli anni la sua piena adesione ed un convinto apporto alle Reti Europea e Mondiale dei </a:t>
            </a:r>
            <a:r>
              <a:rPr lang="it-IT" sz="1400" dirty="0" err="1"/>
              <a:t>Geoparchi</a:t>
            </a:r>
            <a:r>
              <a:rPr lang="it-IT" sz="1400" dirty="0"/>
              <a:t>. Elementi portanti di questo riconoscimento sono la straordinarietà del suo patrimonio geologico, l'elevata </a:t>
            </a:r>
            <a:r>
              <a:rPr lang="it-IT" sz="1400" dirty="0" err="1"/>
              <a:t>geodiversità</a:t>
            </a:r>
            <a:r>
              <a:rPr lang="it-IT" sz="1400" dirty="0"/>
              <a:t>, la presenza di una strategia di sviluppo sostenibile attuata attraverso i principi della condivisione e della collaborazione con gli altri attori locali ed una intensa attività di </a:t>
            </a:r>
            <a:r>
              <a:rPr lang="it-IT" sz="1400" dirty="0" err="1"/>
              <a:t>geoturismo</a:t>
            </a:r>
            <a:r>
              <a:rPr lang="it-IT" sz="1400" dirty="0"/>
              <a:t> che integra e completa le proposte di educazione ambientale. </a:t>
            </a:r>
          </a:p>
        </p:txBody>
      </p:sp>
      <p:pic>
        <p:nvPicPr>
          <p:cNvPr id="7" name="Immagine 6" descr="Immagine che contiene roccia, erba, esterni, natura&#10;&#10;Descrizione generata automaticamente">
            <a:extLst>
              <a:ext uri="{FF2B5EF4-FFF2-40B4-BE49-F238E27FC236}">
                <a16:creationId xmlns:a16="http://schemas.microsoft.com/office/drawing/2014/main" id="{5A1B9DB3-1D23-4D60-B7B5-15197515B58F}"/>
              </a:ext>
            </a:extLst>
          </p:cNvPr>
          <p:cNvPicPr>
            <a:picLocks noChangeAspect="1"/>
          </p:cNvPicPr>
          <p:nvPr/>
        </p:nvPicPr>
        <p:blipFill>
          <a:blip r:embed="rId3"/>
          <a:stretch>
            <a:fillRect/>
          </a:stretch>
        </p:blipFill>
        <p:spPr>
          <a:xfrm>
            <a:off x="0" y="973269"/>
            <a:ext cx="5515972" cy="3667535"/>
          </a:xfrm>
          <a:prstGeom prst="rect">
            <a:avLst/>
          </a:prstGeom>
        </p:spPr>
      </p:pic>
      <p:pic>
        <p:nvPicPr>
          <p:cNvPr id="11" name="Immagine 10" descr="Immagine che contiene esterni, edificio, terra, cielo&#10;&#10;Descrizione generata automaticamente">
            <a:extLst>
              <a:ext uri="{FF2B5EF4-FFF2-40B4-BE49-F238E27FC236}">
                <a16:creationId xmlns:a16="http://schemas.microsoft.com/office/drawing/2014/main" id="{4327BD52-C106-4588-8395-2307783BAFB9}"/>
              </a:ext>
            </a:extLst>
          </p:cNvPr>
          <p:cNvPicPr>
            <a:picLocks noChangeAspect="1"/>
          </p:cNvPicPr>
          <p:nvPr/>
        </p:nvPicPr>
        <p:blipFill>
          <a:blip r:embed="rId4"/>
          <a:stretch>
            <a:fillRect/>
          </a:stretch>
        </p:blipFill>
        <p:spPr>
          <a:xfrm>
            <a:off x="5515973" y="973269"/>
            <a:ext cx="2438520" cy="3667535"/>
          </a:xfrm>
          <a:prstGeom prst="rect">
            <a:avLst/>
          </a:prstGeom>
        </p:spPr>
      </p:pic>
      <p:pic>
        <p:nvPicPr>
          <p:cNvPr id="13" name="Immagine 12" descr="Immagine che contiene cielo, esterni, albero, edificio&#10;&#10;Descrizione generata automaticamente">
            <a:extLst>
              <a:ext uri="{FF2B5EF4-FFF2-40B4-BE49-F238E27FC236}">
                <a16:creationId xmlns:a16="http://schemas.microsoft.com/office/drawing/2014/main" id="{0EC03BC1-0096-46EE-8614-CEA5CCF75CAF}"/>
              </a:ext>
            </a:extLst>
          </p:cNvPr>
          <p:cNvPicPr>
            <a:picLocks noChangeAspect="1"/>
          </p:cNvPicPr>
          <p:nvPr/>
        </p:nvPicPr>
        <p:blipFill>
          <a:blip r:embed="rId5"/>
          <a:stretch>
            <a:fillRect/>
          </a:stretch>
        </p:blipFill>
        <p:spPr>
          <a:xfrm>
            <a:off x="7954493" y="973269"/>
            <a:ext cx="2438519" cy="3667534"/>
          </a:xfrm>
          <a:prstGeom prst="rect">
            <a:avLst/>
          </a:prstGeom>
        </p:spPr>
      </p:pic>
      <p:pic>
        <p:nvPicPr>
          <p:cNvPr id="16" name="Immagine 15" descr="Immagine che contiene esterni, natura, cielo, erba&#10;&#10;Descrizione generata automaticamente">
            <a:extLst>
              <a:ext uri="{FF2B5EF4-FFF2-40B4-BE49-F238E27FC236}">
                <a16:creationId xmlns:a16="http://schemas.microsoft.com/office/drawing/2014/main" id="{478EBCD3-54D5-459E-850A-D23D4AD6F087}"/>
              </a:ext>
            </a:extLst>
          </p:cNvPr>
          <p:cNvPicPr>
            <a:picLocks noChangeAspect="1"/>
          </p:cNvPicPr>
          <p:nvPr/>
        </p:nvPicPr>
        <p:blipFill>
          <a:blip r:embed="rId6"/>
          <a:stretch>
            <a:fillRect/>
          </a:stretch>
        </p:blipFill>
        <p:spPr>
          <a:xfrm>
            <a:off x="10397032" y="973269"/>
            <a:ext cx="1794967" cy="1193462"/>
          </a:xfrm>
          <a:prstGeom prst="rect">
            <a:avLst/>
          </a:prstGeom>
        </p:spPr>
      </p:pic>
      <p:pic>
        <p:nvPicPr>
          <p:cNvPr id="18" name="Immagine 17" descr="Immagine che contiene erba, albero, esterni, roccia&#10;&#10;Descrizione generata automaticamente">
            <a:extLst>
              <a:ext uri="{FF2B5EF4-FFF2-40B4-BE49-F238E27FC236}">
                <a16:creationId xmlns:a16="http://schemas.microsoft.com/office/drawing/2014/main" id="{BA789914-2C9E-4E50-A319-3E207DA5FC9B}"/>
              </a:ext>
            </a:extLst>
          </p:cNvPr>
          <p:cNvPicPr>
            <a:picLocks noChangeAspect="1"/>
          </p:cNvPicPr>
          <p:nvPr/>
        </p:nvPicPr>
        <p:blipFill>
          <a:blip r:embed="rId7"/>
          <a:stretch>
            <a:fillRect/>
          </a:stretch>
        </p:blipFill>
        <p:spPr>
          <a:xfrm>
            <a:off x="10393012" y="2160123"/>
            <a:ext cx="1804905" cy="1200070"/>
          </a:xfrm>
          <a:prstGeom prst="rect">
            <a:avLst/>
          </a:prstGeom>
        </p:spPr>
      </p:pic>
      <p:pic>
        <p:nvPicPr>
          <p:cNvPr id="20" name="Immagine 19" descr="Immagine che contiene erba, esterni, pianta, albero&#10;&#10;Descrizione generata automaticamente">
            <a:extLst>
              <a:ext uri="{FF2B5EF4-FFF2-40B4-BE49-F238E27FC236}">
                <a16:creationId xmlns:a16="http://schemas.microsoft.com/office/drawing/2014/main" id="{CFF71AAE-EF5B-49E6-B869-5030A7305D29}"/>
              </a:ext>
            </a:extLst>
          </p:cNvPr>
          <p:cNvPicPr>
            <a:picLocks noChangeAspect="1"/>
          </p:cNvPicPr>
          <p:nvPr/>
        </p:nvPicPr>
        <p:blipFill rotWithShape="1">
          <a:blip r:embed="rId8"/>
          <a:srcRect l="6601"/>
          <a:stretch/>
        </p:blipFill>
        <p:spPr>
          <a:xfrm>
            <a:off x="10397031" y="3362991"/>
            <a:ext cx="1794967" cy="1277811"/>
          </a:xfrm>
          <a:prstGeom prst="rect">
            <a:avLst/>
          </a:prstGeom>
        </p:spPr>
      </p:pic>
    </p:spTree>
    <p:extLst>
      <p:ext uri="{BB962C8B-B14F-4D97-AF65-F5344CB8AC3E}">
        <p14:creationId xmlns:p14="http://schemas.microsoft.com/office/powerpoint/2010/main" val="6717969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2">
            <a:extLst>
              <a:ext uri="{FF2B5EF4-FFF2-40B4-BE49-F238E27FC236}">
                <a16:creationId xmlns:a16="http://schemas.microsoft.com/office/drawing/2014/main" id="{4DB41DFD-55D3-46AF-83BC-112CD3B10AE2}"/>
              </a:ext>
            </a:extLst>
          </p:cNvPr>
          <p:cNvSpPr/>
          <p:nvPr/>
        </p:nvSpPr>
        <p:spPr>
          <a:xfrm>
            <a:off x="0" y="0"/>
            <a:ext cx="308113" cy="6858000"/>
          </a:xfrm>
          <a:prstGeom prst="rect">
            <a:avLst/>
          </a:prstGeom>
          <a:solidFill>
            <a:srgbClr val="037BF3"/>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it-IT"/>
          </a:p>
        </p:txBody>
      </p:sp>
      <p:sp>
        <p:nvSpPr>
          <p:cNvPr id="2" name="CasellaDiTesto 1">
            <a:extLst>
              <a:ext uri="{FF2B5EF4-FFF2-40B4-BE49-F238E27FC236}">
                <a16:creationId xmlns:a16="http://schemas.microsoft.com/office/drawing/2014/main" id="{61E8C13D-8460-42FD-8B42-793EEAE1D477}"/>
              </a:ext>
            </a:extLst>
          </p:cNvPr>
          <p:cNvSpPr txBox="1"/>
          <p:nvPr/>
        </p:nvSpPr>
        <p:spPr>
          <a:xfrm>
            <a:off x="447260" y="34766"/>
            <a:ext cx="11589025" cy="584775"/>
          </a:xfrm>
          <a:prstGeom prst="rect">
            <a:avLst/>
          </a:prstGeom>
          <a:noFill/>
        </p:spPr>
        <p:txBody>
          <a:bodyPr wrap="square" rtlCol="0">
            <a:spAutoFit/>
          </a:bodyPr>
          <a:lstStyle/>
          <a:p>
            <a:r>
              <a:rPr lang="it-IT" sz="3200" dirty="0"/>
              <a:t>Le città tardo barocche del Val di Noto</a:t>
            </a:r>
          </a:p>
        </p:txBody>
      </p:sp>
      <p:sp>
        <p:nvSpPr>
          <p:cNvPr id="6" name="CasellaDiTesto 5">
            <a:extLst>
              <a:ext uri="{FF2B5EF4-FFF2-40B4-BE49-F238E27FC236}">
                <a16:creationId xmlns:a16="http://schemas.microsoft.com/office/drawing/2014/main" id="{21139135-E372-4AB3-918A-DE8257454E63}"/>
              </a:ext>
            </a:extLst>
          </p:cNvPr>
          <p:cNvSpPr txBox="1"/>
          <p:nvPr/>
        </p:nvSpPr>
        <p:spPr>
          <a:xfrm>
            <a:off x="447259" y="573161"/>
            <a:ext cx="11589025" cy="400110"/>
          </a:xfrm>
          <a:prstGeom prst="rect">
            <a:avLst/>
          </a:prstGeom>
          <a:noFill/>
        </p:spPr>
        <p:txBody>
          <a:bodyPr wrap="square" rtlCol="0">
            <a:spAutoFit/>
          </a:bodyPr>
          <a:lstStyle/>
          <a:p>
            <a:r>
              <a:rPr lang="it-IT" sz="2000" dirty="0"/>
              <a:t>Catania, Siracusa, Ragusa</a:t>
            </a:r>
          </a:p>
        </p:txBody>
      </p:sp>
      <p:sp>
        <p:nvSpPr>
          <p:cNvPr id="4" name="Rettangolo 3">
            <a:extLst>
              <a:ext uri="{FF2B5EF4-FFF2-40B4-BE49-F238E27FC236}">
                <a16:creationId xmlns:a16="http://schemas.microsoft.com/office/drawing/2014/main" id="{159E1E4B-8FE2-4473-94AC-9C679168D303}"/>
              </a:ext>
            </a:extLst>
          </p:cNvPr>
          <p:cNvSpPr/>
          <p:nvPr/>
        </p:nvSpPr>
        <p:spPr>
          <a:xfrm>
            <a:off x="308113" y="4749271"/>
            <a:ext cx="6390861" cy="1815882"/>
          </a:xfrm>
          <a:prstGeom prst="rect">
            <a:avLst/>
          </a:prstGeom>
        </p:spPr>
        <p:txBody>
          <a:bodyPr wrap="square">
            <a:spAutoFit/>
          </a:bodyPr>
          <a:lstStyle/>
          <a:p>
            <a:r>
              <a:rPr lang="it-IT" sz="1400" dirty="0">
                <a:solidFill>
                  <a:srgbClr val="333333"/>
                </a:solidFill>
                <a:latin typeface="Roboto" panose="02000000000000000000" pitchFamily="2" charset="0"/>
              </a:rPr>
              <a:t>Le otto città della Sicilia sud-orientale: Caltagirone, Militello Val di Catania, Catania, Modica, Noto, Palazzolo, Ragusa e Scicli, sono state tutte ricostruite dopo il 1693 accanto o nell’area di città esistenti al momento del terremoto che ha avuto luogo in quell’anno. Rappresentano un notevole impegno collettivo, effettuato con successo ad un alto livello di realizzazione architettonica e artistica. Rientrano nello stile tardo barocco del tempo, rappresentano anche le innovazioni distintive dell’urbanistica ed edilizia urbana. </a:t>
            </a:r>
            <a:endParaRPr lang="it-IT" sz="1400" dirty="0"/>
          </a:p>
        </p:txBody>
      </p:sp>
      <p:pic>
        <p:nvPicPr>
          <p:cNvPr id="18" name="Immagine 17" descr="Immagine che contiene edificio, cielo, esterni, vecchio&#10;&#10;Descrizione generata automaticamente">
            <a:extLst>
              <a:ext uri="{FF2B5EF4-FFF2-40B4-BE49-F238E27FC236}">
                <a16:creationId xmlns:a16="http://schemas.microsoft.com/office/drawing/2014/main" id="{D2625073-7BEB-4BFF-8A79-A77AB41216EF}"/>
              </a:ext>
            </a:extLst>
          </p:cNvPr>
          <p:cNvPicPr>
            <a:picLocks noChangeAspect="1"/>
          </p:cNvPicPr>
          <p:nvPr/>
        </p:nvPicPr>
        <p:blipFill rotWithShape="1">
          <a:blip r:embed="rId3"/>
          <a:srcRect l="1" r="38318"/>
          <a:stretch/>
        </p:blipFill>
        <p:spPr>
          <a:xfrm>
            <a:off x="4890048" y="973271"/>
            <a:ext cx="3525078" cy="2381250"/>
          </a:xfrm>
          <a:prstGeom prst="rect">
            <a:avLst/>
          </a:prstGeom>
        </p:spPr>
      </p:pic>
      <p:pic>
        <p:nvPicPr>
          <p:cNvPr id="22" name="Immagine 21" descr="Immagine che contiene edificio, esterni, strada, cielo&#10;&#10;Descrizione generata automaticamente">
            <a:extLst>
              <a:ext uri="{FF2B5EF4-FFF2-40B4-BE49-F238E27FC236}">
                <a16:creationId xmlns:a16="http://schemas.microsoft.com/office/drawing/2014/main" id="{187F0149-1BDD-4B9E-833A-68BC9B721CDD}"/>
              </a:ext>
            </a:extLst>
          </p:cNvPr>
          <p:cNvPicPr>
            <a:picLocks noChangeAspect="1"/>
          </p:cNvPicPr>
          <p:nvPr/>
        </p:nvPicPr>
        <p:blipFill>
          <a:blip r:embed="rId4"/>
          <a:stretch>
            <a:fillRect/>
          </a:stretch>
        </p:blipFill>
        <p:spPr>
          <a:xfrm>
            <a:off x="0" y="973271"/>
            <a:ext cx="4890048" cy="3667536"/>
          </a:xfrm>
          <a:prstGeom prst="rect">
            <a:avLst/>
          </a:prstGeom>
        </p:spPr>
      </p:pic>
      <p:pic>
        <p:nvPicPr>
          <p:cNvPr id="24" name="Immagine 23" descr="Immagine che contiene montagna, edificio, esterni&#10;&#10;Descrizione generata automaticamente">
            <a:extLst>
              <a:ext uri="{FF2B5EF4-FFF2-40B4-BE49-F238E27FC236}">
                <a16:creationId xmlns:a16="http://schemas.microsoft.com/office/drawing/2014/main" id="{0DB1655F-66F0-4E60-984B-0723AD6FCBFA}"/>
              </a:ext>
            </a:extLst>
          </p:cNvPr>
          <p:cNvPicPr>
            <a:picLocks noChangeAspect="1"/>
          </p:cNvPicPr>
          <p:nvPr/>
        </p:nvPicPr>
        <p:blipFill rotWithShape="1">
          <a:blip r:embed="rId5"/>
          <a:srcRect l="15112" r="21445"/>
          <a:stretch/>
        </p:blipFill>
        <p:spPr>
          <a:xfrm>
            <a:off x="8415127" y="973271"/>
            <a:ext cx="3776874" cy="2381250"/>
          </a:xfrm>
          <a:prstGeom prst="rect">
            <a:avLst/>
          </a:prstGeom>
        </p:spPr>
      </p:pic>
      <p:pic>
        <p:nvPicPr>
          <p:cNvPr id="26" name="Immagine 25" descr="Immagine che contiene cielo, edificio, esterni, città&#10;&#10;Descrizione generata automaticamente">
            <a:extLst>
              <a:ext uri="{FF2B5EF4-FFF2-40B4-BE49-F238E27FC236}">
                <a16:creationId xmlns:a16="http://schemas.microsoft.com/office/drawing/2014/main" id="{665253B5-901E-463F-9BD4-1A109BF54E7C}"/>
              </a:ext>
            </a:extLst>
          </p:cNvPr>
          <p:cNvPicPr>
            <a:picLocks noChangeAspect="1"/>
          </p:cNvPicPr>
          <p:nvPr/>
        </p:nvPicPr>
        <p:blipFill rotWithShape="1">
          <a:blip r:embed="rId6"/>
          <a:srcRect t="19909" b="29059"/>
          <a:stretch/>
        </p:blipFill>
        <p:spPr>
          <a:xfrm>
            <a:off x="4890048" y="3321670"/>
            <a:ext cx="7301952" cy="1319137"/>
          </a:xfrm>
          <a:prstGeom prst="rect">
            <a:avLst/>
          </a:prstGeom>
        </p:spPr>
      </p:pic>
    </p:spTree>
    <p:extLst>
      <p:ext uri="{BB962C8B-B14F-4D97-AF65-F5344CB8AC3E}">
        <p14:creationId xmlns:p14="http://schemas.microsoft.com/office/powerpoint/2010/main" val="148408604"/>
      </p:ext>
    </p:extLst>
  </p:cSld>
  <p:clrMapOvr>
    <a:masterClrMapping/>
  </p:clrMapOvr>
</p:sld>
</file>

<file path=ppt/theme/theme1.xml><?xml version="1.0" encoding="utf-8"?>
<a:theme xmlns:a="http://schemas.openxmlformats.org/drawingml/2006/main" name="Pacco">
  <a:themeElements>
    <a:clrScheme name="Custom 12">
      <a:dk1>
        <a:srgbClr val="000000"/>
      </a:dk1>
      <a:lt1>
        <a:srgbClr val="FFFFFF"/>
      </a:lt1>
      <a:dk2>
        <a:srgbClr val="545454"/>
      </a:dk2>
      <a:lt2>
        <a:srgbClr val="BFBFBF"/>
      </a:lt2>
      <a:accent1>
        <a:srgbClr val="4B9BAA"/>
      </a:accent1>
      <a:accent2>
        <a:srgbClr val="FAB900"/>
      </a:accent2>
      <a:accent3>
        <a:srgbClr val="4B9BAA"/>
      </a:accent3>
      <a:accent4>
        <a:srgbClr val="EE7008"/>
      </a:accent4>
      <a:accent5>
        <a:srgbClr val="4B9BAA"/>
      </a:accent5>
      <a:accent6>
        <a:srgbClr val="D5393D"/>
      </a:accent6>
      <a:hlink>
        <a:srgbClr val="4B9BAA"/>
      </a:hlink>
      <a:folHlink>
        <a:srgbClr val="EE7008"/>
      </a:folHlink>
    </a:clrScheme>
    <a:fontScheme name="Custom 10">
      <a:majorFont>
        <a:latin typeface="Tahoma"/>
        <a:ea typeface=""/>
        <a:cs typeface=""/>
      </a:majorFont>
      <a:minorFont>
        <a:latin typeface="Tahoma"/>
        <a:ea typeface=""/>
        <a:cs typeface=""/>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spDef>
      <a:spPr/>
      <a:bodyPr rtlCol="0" anchor="ctr"/>
      <a:lstStyle>
        <a:defPPr algn="ctr">
          <a:defRPr/>
        </a:defPPr>
      </a:lstStyle>
      <a:style>
        <a:lnRef idx="2">
          <a:schemeClr val="accent2">
            <a:shade val="50000"/>
          </a:schemeClr>
        </a:lnRef>
        <a:fillRef idx="1">
          <a:schemeClr val="accent2"/>
        </a:fillRef>
        <a:effectRef idx="0">
          <a:schemeClr val="accent2"/>
        </a:effectRef>
        <a:fontRef idx="minor">
          <a:schemeClr val="lt1"/>
        </a:fontRef>
      </a:style>
    </a:spDef>
  </a:objectDefaults>
  <a:extraClrSchemeLst/>
  <a:extLst>
    <a:ext uri="{05A4C25C-085E-4340-85A3-A5531E510DB2}">
      <thm15:themeFamily xmlns:thm15="http://schemas.microsoft.com/office/thememl/2012/main" name="Office_30104509_TF89732948" id="{96393872-0CEC-4EDD-8127-92664B079E3B}" vid="{F0612C8F-5378-4B13-A748-86379929D31D}"/>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EEA25CC0A0AC24199CDC46C25B8B0BC" ma:contentTypeVersion="10" ma:contentTypeDescription="Create a new document." ma:contentTypeScope="" ma:versionID="e3b47856d4cf355c0dacb39e1084d14f">
  <xsd:schema xmlns:xsd="http://www.w3.org/2001/XMLSchema" xmlns:xs="http://www.w3.org/2001/XMLSchema" xmlns:p="http://schemas.microsoft.com/office/2006/metadata/properties" xmlns:ns1="http://schemas.microsoft.com/sharepoint/v3" xmlns:ns2="6dc4bcd6-49db-4c07-9060-8acfc67cef9f" xmlns:ns3="fb0879af-3eba-417a-a55a-ffe6dcd6ca77" targetNamespace="http://schemas.microsoft.com/office/2006/metadata/properties" ma:root="true" ma:fieldsID="a845a615265fdb1f7b12cc65ac20ecbd" ns1:_="" ns2:_="" ns3:_="">
    <xsd:import namespace="http://schemas.microsoft.com/sharepoint/v3"/>
    <xsd:import namespace="6dc4bcd6-49db-4c07-9060-8acfc67cef9f"/>
    <xsd:import namespace="fb0879af-3eba-417a-a55a-ffe6dcd6ca77"/>
    <xsd:element name="properties">
      <xsd:complexType>
        <xsd:sequence>
          <xsd:element name="documentManagement">
            <xsd:complexType>
              <xsd:all>
                <xsd:element ref="ns2:MediaServiceMetadata" minOccurs="0"/>
                <xsd:element ref="ns2:MediaServiceFastMetadata" minOccurs="0"/>
                <xsd:element ref="ns2:MediaServiceOCR" minOccurs="0"/>
                <xsd:element ref="ns3:SharedWithUsers" minOccurs="0"/>
                <xsd:element ref="ns3:SharedWithDetails" minOccurs="0"/>
                <xsd:element ref="ns3:LastSharedByUser" minOccurs="0"/>
                <xsd:element ref="ns3:LastSharedByTime" minOccurs="0"/>
                <xsd:element ref="ns1:_ip_UnifiedCompliancePolicyProperties" minOccurs="0"/>
                <xsd:element ref="ns1:_ip_UnifiedCompliancePolicyUIAction" minOccurs="0"/>
                <xsd:element ref="ns2:MediaServiceAuto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5" nillable="true" ma:displayName="Unified Compliance Policy Properties" ma:hidden="true" ma:internalName="_ip_UnifiedCompliancePolicyProperties">
      <xsd:simpleType>
        <xsd:restriction base="dms:Note"/>
      </xsd:simpleType>
    </xsd:element>
    <xsd:element name="_ip_UnifiedCompliancePolicyUIAction" ma:index="16"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dc4bcd6-49db-4c07-9060-8acfc67cef9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7" nillable="true" ma:displayName="MediaServiceAutoTags" ma:internalName="MediaServiceAutoTag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b0879af-3eba-417a-a55a-ffe6dcd6ca77"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LastSharedByUser" ma:index="13" nillable="true" ma:displayName="Last Shared By User" ma:hidden="true" ma:internalName="LastSharedByUser" ma:readOnly="true">
      <xsd:simpleType>
        <xsd:restriction base="dms:Note"/>
      </xsd:simpleType>
    </xsd:element>
    <xsd:element name="LastSharedByTime" ma:index="14" nillable="true" ma:displayName="Last Shared By Time" ma:hidden="true" ma:internalName="LastSharedByTime" ma:readOnly="true">
      <xsd:simpleType>
        <xsd:restriction base="dms:DateTim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7EB7EC9-BFC3-4E03-AF78-FBB8B5F6FEF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6dc4bcd6-49db-4c07-9060-8acfc67cef9f"/>
    <ds:schemaRef ds:uri="fb0879af-3eba-417a-a55a-ffe6dcd6ca7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EF42536-E1A7-4A93-85E5-1C91C8DE0C0F}">
  <ds:schemaRefs>
    <ds:schemaRef ds:uri="http://purl.org/dc/terms/"/>
    <ds:schemaRef ds:uri="http://schemas.microsoft.com/office/2006/documentManagement/types"/>
    <ds:schemaRef ds:uri="http://schemas.openxmlformats.org/package/2006/metadata/core-properties"/>
    <ds:schemaRef ds:uri="http://purl.org/dc/elements/1.1/"/>
    <ds:schemaRef ds:uri="http://schemas.microsoft.com/office/2006/metadata/properties"/>
    <ds:schemaRef ds:uri="http://schemas.microsoft.com/office/infopath/2007/PartnerControls"/>
    <ds:schemaRef ds:uri="fb0879af-3eba-417a-a55a-ffe6dcd6ca77"/>
    <ds:schemaRef ds:uri="http://schemas.microsoft.com/sharepoint/v3"/>
    <ds:schemaRef ds:uri="6dc4bcd6-49db-4c07-9060-8acfc67cef9f"/>
    <ds:schemaRef ds:uri="http://www.w3.org/XML/1998/namespace"/>
    <ds:schemaRef ds:uri="http://purl.org/dc/dcmitype/"/>
  </ds:schemaRefs>
</ds:datastoreItem>
</file>

<file path=customXml/itemProps3.xml><?xml version="1.0" encoding="utf-8"?>
<ds:datastoreItem xmlns:ds="http://schemas.openxmlformats.org/officeDocument/2006/customXml" ds:itemID="{51A86F69-8641-4864-BA5B-05F626DEC84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Gita virtuale</Template>
  <TotalTime>0</TotalTime>
  <Words>2165</Words>
  <Application>Microsoft Office PowerPoint</Application>
  <PresentationFormat>Widescreen</PresentationFormat>
  <Paragraphs>120</Paragraphs>
  <Slides>23</Slides>
  <Notes>23</Notes>
  <HiddenSlides>0</HiddenSlides>
  <MMClips>0</MMClips>
  <ScaleCrop>false</ScaleCrop>
  <HeadingPairs>
    <vt:vector size="6" baseType="variant">
      <vt:variant>
        <vt:lpstr>Caratteri utilizzati</vt:lpstr>
      </vt:variant>
      <vt:variant>
        <vt:i4>5</vt:i4>
      </vt:variant>
      <vt:variant>
        <vt:lpstr>Tema</vt:lpstr>
      </vt:variant>
      <vt:variant>
        <vt:i4>1</vt:i4>
      </vt:variant>
      <vt:variant>
        <vt:lpstr>Titoli diapositive</vt:lpstr>
      </vt:variant>
      <vt:variant>
        <vt:i4>23</vt:i4>
      </vt:variant>
    </vt:vector>
  </HeadingPairs>
  <TitlesOfParts>
    <vt:vector size="29" baseType="lpstr">
      <vt:lpstr>Arial</vt:lpstr>
      <vt:lpstr>Calibri</vt:lpstr>
      <vt:lpstr>open_sanslight</vt:lpstr>
      <vt:lpstr>Roboto</vt:lpstr>
      <vt:lpstr>Tahoma</vt:lpstr>
      <vt:lpstr>Pacco</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2019-05-02T15:22:49Z</dcterms:created>
  <dcterms:modified xsi:type="dcterms:W3CDTF">2019-05-09T17:07:44Z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0x010100DEEA25CC0A0AC24199CDC46C25B8B0BC</vt:lpwstr>
  </property>
</Properties>
</file>